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311" r:id="rId5"/>
    <p:sldId id="310" r:id="rId6"/>
    <p:sldId id="312" r:id="rId7"/>
    <p:sldId id="278" r:id="rId8"/>
    <p:sldId id="277" r:id="rId9"/>
    <p:sldId id="319" r:id="rId10"/>
    <p:sldId id="303" r:id="rId11"/>
    <p:sldId id="265" r:id="rId12"/>
    <p:sldId id="267" r:id="rId13"/>
    <p:sldId id="314" r:id="rId14"/>
    <p:sldId id="320" r:id="rId15"/>
    <p:sldId id="318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4AC46-B53F-4C2A-B71D-7D2414CCC0DE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466A8-F146-419B-9224-E8CEB5F81B0A}">
      <dgm:prSet custT="1"/>
      <dgm:spPr/>
      <dgm:t>
        <a:bodyPr/>
        <a:lstStyle/>
        <a:p>
          <a:pPr algn="r"/>
          <a:r>
            <a:rPr lang="en-US" sz="1600" b="1" dirty="0">
              <a:solidFill>
                <a:srgbClr val="0070C0"/>
              </a:solidFill>
              <a:latin typeface="Gothic720 Lt BT" panose="020C0403020203020204" pitchFamily="34" charset="0"/>
            </a:rPr>
            <a:t>Protocols</a:t>
          </a:r>
        </a:p>
      </dgm:t>
    </dgm:pt>
    <dgm:pt modelId="{9187E7B0-0132-45F2-BBBC-4312BCE69C4C}" type="parTrans" cxnId="{DA0F85C1-0BD4-42CE-BE79-AF8EC6D9E208}">
      <dgm:prSet/>
      <dgm:spPr/>
      <dgm:t>
        <a:bodyPr/>
        <a:lstStyle/>
        <a:p>
          <a:endParaRPr lang="en-US" sz="1600"/>
        </a:p>
      </dgm:t>
    </dgm:pt>
    <dgm:pt modelId="{E014C76F-B4F6-4F69-A298-FEA60ED86623}" type="sibTrans" cxnId="{DA0F85C1-0BD4-42CE-BE79-AF8EC6D9E208}">
      <dgm:prSet/>
      <dgm:spPr/>
      <dgm:t>
        <a:bodyPr/>
        <a:lstStyle/>
        <a:p>
          <a:endParaRPr lang="en-US" sz="1600"/>
        </a:p>
      </dgm:t>
    </dgm:pt>
    <dgm:pt modelId="{544F3CC0-380B-44E1-8C5A-FA4802379AA7}">
      <dgm:prSet custT="1"/>
      <dgm:spPr/>
      <dgm:t>
        <a:bodyPr/>
        <a:lstStyle/>
        <a:p>
          <a:r>
            <a:rPr lang="en-US" sz="1600" i="0" dirty="0">
              <a:solidFill>
                <a:schemeClr val="bg2">
                  <a:lumMod val="50000"/>
                </a:schemeClr>
              </a:solidFill>
              <a:latin typeface="Gothic720 Lt BT" panose="020C0403020203020204" pitchFamily="34" charset="0"/>
            </a:rPr>
            <a:t>Pioneering waterline protocols that can be consistently observed, measurably effective, and consistent with product labeling.</a:t>
          </a:r>
        </a:p>
      </dgm:t>
    </dgm:pt>
    <dgm:pt modelId="{447FDE55-602F-4527-A0A0-177DE1E15209}" type="parTrans" cxnId="{F9C09341-B215-4326-A643-8521C3CB8F0F}">
      <dgm:prSet/>
      <dgm:spPr/>
      <dgm:t>
        <a:bodyPr/>
        <a:lstStyle/>
        <a:p>
          <a:endParaRPr lang="en-US" sz="1600"/>
        </a:p>
      </dgm:t>
    </dgm:pt>
    <dgm:pt modelId="{8193F46E-81C3-4944-A0CA-E4B1A9C2CB30}" type="sibTrans" cxnId="{F9C09341-B215-4326-A643-8521C3CB8F0F}">
      <dgm:prSet/>
      <dgm:spPr/>
      <dgm:t>
        <a:bodyPr/>
        <a:lstStyle/>
        <a:p>
          <a:endParaRPr lang="en-US" sz="1600"/>
        </a:p>
      </dgm:t>
    </dgm:pt>
    <dgm:pt modelId="{B0482B1E-E0BC-4475-AEE3-03326194ED37}">
      <dgm:prSet custT="1"/>
      <dgm:spPr/>
      <dgm:t>
        <a:bodyPr/>
        <a:lstStyle/>
        <a:p>
          <a:pPr algn="r"/>
          <a:r>
            <a:rPr lang="en-US" sz="1600" b="1" dirty="0">
              <a:solidFill>
                <a:srgbClr val="0070C0"/>
              </a:solidFill>
              <a:latin typeface="Gothic720 Lt BT" panose="020C0403020203020204" pitchFamily="34" charset="0"/>
            </a:rPr>
            <a:t>Products</a:t>
          </a:r>
        </a:p>
      </dgm:t>
    </dgm:pt>
    <dgm:pt modelId="{E604CFC0-1612-4201-B3FC-8C5E079F410A}" type="parTrans" cxnId="{ED32EDBC-1ADF-4AB6-BF00-B7E0B7F27FC8}">
      <dgm:prSet/>
      <dgm:spPr/>
      <dgm:t>
        <a:bodyPr/>
        <a:lstStyle/>
        <a:p>
          <a:endParaRPr lang="en-US" sz="1600"/>
        </a:p>
      </dgm:t>
    </dgm:pt>
    <dgm:pt modelId="{A5AE73A3-E5C2-4786-985E-E037E6CE4F6C}" type="sibTrans" cxnId="{ED32EDBC-1ADF-4AB6-BF00-B7E0B7F27FC8}">
      <dgm:prSet/>
      <dgm:spPr/>
      <dgm:t>
        <a:bodyPr/>
        <a:lstStyle/>
        <a:p>
          <a:endParaRPr lang="en-US" sz="1600"/>
        </a:p>
      </dgm:t>
    </dgm:pt>
    <dgm:pt modelId="{294B863C-BCA1-412D-915C-B82D1A58F9BC}">
      <dgm:prSet custT="1"/>
      <dgm:spPr/>
      <dgm:t>
        <a:bodyPr/>
        <a:lstStyle/>
        <a:p>
          <a:r>
            <a:rPr lang="en-US" sz="1600" i="0" dirty="0">
              <a:solidFill>
                <a:schemeClr val="bg2">
                  <a:lumMod val="50000"/>
                </a:schemeClr>
              </a:solidFill>
              <a:latin typeface="Gothic720 Lt BT" panose="020C0403020203020204" pitchFamily="34" charset="0"/>
            </a:rPr>
            <a:t>Developing products capable of delivering effluent handpiece water treated to ≤10 CFU/ml HPC purity while remaining safe for patients, staff, and equipment.</a:t>
          </a:r>
        </a:p>
      </dgm:t>
    </dgm:pt>
    <dgm:pt modelId="{8DBD8247-5BDE-4461-AAE4-0E59A0A73401}" type="parTrans" cxnId="{669FEB00-E3C0-48CB-A31F-4CDC74E6A2DA}">
      <dgm:prSet/>
      <dgm:spPr/>
      <dgm:t>
        <a:bodyPr/>
        <a:lstStyle/>
        <a:p>
          <a:endParaRPr lang="en-US" sz="1600"/>
        </a:p>
      </dgm:t>
    </dgm:pt>
    <dgm:pt modelId="{69D24C9B-F90D-4B37-A474-D4B7246BE469}" type="sibTrans" cxnId="{669FEB00-E3C0-48CB-A31F-4CDC74E6A2DA}">
      <dgm:prSet/>
      <dgm:spPr/>
      <dgm:t>
        <a:bodyPr/>
        <a:lstStyle/>
        <a:p>
          <a:endParaRPr lang="en-US" sz="1600"/>
        </a:p>
      </dgm:t>
    </dgm:pt>
    <dgm:pt modelId="{7F2F3622-D2CD-427C-921D-58257B095A78}">
      <dgm:prSet custT="1"/>
      <dgm:spPr/>
      <dgm:t>
        <a:bodyPr/>
        <a:lstStyle/>
        <a:p>
          <a:pPr algn="r"/>
          <a:r>
            <a:rPr lang="en-US" sz="1600" b="1" dirty="0">
              <a:solidFill>
                <a:srgbClr val="0070C0"/>
              </a:solidFill>
              <a:latin typeface="Gothic720 Lt BT" panose="020C0403020203020204" pitchFamily="34" charset="0"/>
            </a:rPr>
            <a:t>Compliance</a:t>
          </a:r>
        </a:p>
      </dgm:t>
    </dgm:pt>
    <dgm:pt modelId="{C891D340-08D4-4A07-BF07-8B77378089C2}" type="parTrans" cxnId="{D9DE8527-1C36-4DDF-8A63-25CF68DCD404}">
      <dgm:prSet/>
      <dgm:spPr/>
      <dgm:t>
        <a:bodyPr/>
        <a:lstStyle/>
        <a:p>
          <a:endParaRPr lang="en-US" sz="1600"/>
        </a:p>
      </dgm:t>
    </dgm:pt>
    <dgm:pt modelId="{C0F259EE-152C-40D2-A352-692D2ACB78C1}" type="sibTrans" cxnId="{D9DE8527-1C36-4DDF-8A63-25CF68DCD404}">
      <dgm:prSet/>
      <dgm:spPr/>
      <dgm:t>
        <a:bodyPr/>
        <a:lstStyle/>
        <a:p>
          <a:endParaRPr lang="en-US" sz="1600"/>
        </a:p>
      </dgm:t>
    </dgm:pt>
    <dgm:pt modelId="{1BC572FA-AB8C-4E67-B621-3FE97245D33D}">
      <dgm:prSet custT="1"/>
      <dgm:spPr/>
      <dgm:t>
        <a:bodyPr/>
        <a:lstStyle/>
        <a:p>
          <a:r>
            <a:rPr lang="en-US" sz="1600" i="0" dirty="0">
              <a:solidFill>
                <a:schemeClr val="bg2">
                  <a:lumMod val="50000"/>
                </a:schemeClr>
              </a:solidFill>
              <a:latin typeface="Gothic720 Lt BT" panose="020C0403020203020204" pitchFamily="34" charset="0"/>
            </a:rPr>
            <a:t>Helping dental professionals provide the safest possible dental care through education, treatment products, and waterline testing.</a:t>
          </a:r>
        </a:p>
      </dgm:t>
    </dgm:pt>
    <dgm:pt modelId="{6FAF1C1A-B2CD-4382-B29C-573B72F48709}" type="parTrans" cxnId="{C92CAA4D-E6BD-49F5-BCAF-DB69DB7208DF}">
      <dgm:prSet/>
      <dgm:spPr/>
      <dgm:t>
        <a:bodyPr/>
        <a:lstStyle/>
        <a:p>
          <a:endParaRPr lang="en-US" sz="1600"/>
        </a:p>
      </dgm:t>
    </dgm:pt>
    <dgm:pt modelId="{5B093AC5-0500-41EA-BEAD-1FF0B809AD02}" type="sibTrans" cxnId="{C92CAA4D-E6BD-49F5-BCAF-DB69DB7208DF}">
      <dgm:prSet/>
      <dgm:spPr/>
      <dgm:t>
        <a:bodyPr/>
        <a:lstStyle/>
        <a:p>
          <a:endParaRPr lang="en-US" sz="1600"/>
        </a:p>
      </dgm:t>
    </dgm:pt>
    <dgm:pt modelId="{24157FEF-5C4A-4242-8C6D-AF2067E3F20F}" type="pres">
      <dgm:prSet presAssocID="{E234AC46-B53F-4C2A-B71D-7D2414CCC0DE}" presName="vert0" presStyleCnt="0">
        <dgm:presLayoutVars>
          <dgm:dir/>
          <dgm:animOne val="branch"/>
          <dgm:animLvl val="lvl"/>
        </dgm:presLayoutVars>
      </dgm:prSet>
      <dgm:spPr/>
    </dgm:pt>
    <dgm:pt modelId="{28B9DA1F-2B24-4FDD-ADF8-042398A0E8A9}" type="pres">
      <dgm:prSet presAssocID="{C5A466A8-F146-419B-9224-E8CEB5F81B0A}" presName="thickLine" presStyleLbl="alignNode1" presStyleIdx="0" presStyleCnt="3"/>
      <dgm:spPr/>
    </dgm:pt>
    <dgm:pt modelId="{0DA8B960-B340-49DB-BDED-4EFACAB06060}" type="pres">
      <dgm:prSet presAssocID="{C5A466A8-F146-419B-9224-E8CEB5F81B0A}" presName="horz1" presStyleCnt="0"/>
      <dgm:spPr/>
    </dgm:pt>
    <dgm:pt modelId="{4E72F1B3-BDEB-491B-B728-34DC6D3423D8}" type="pres">
      <dgm:prSet presAssocID="{C5A466A8-F146-419B-9224-E8CEB5F81B0A}" presName="tx1" presStyleLbl="revTx" presStyleIdx="0" presStyleCnt="6"/>
      <dgm:spPr/>
    </dgm:pt>
    <dgm:pt modelId="{5C128E66-1E53-4290-8F85-AE5BDBDFB5C1}" type="pres">
      <dgm:prSet presAssocID="{C5A466A8-F146-419B-9224-E8CEB5F81B0A}" presName="vert1" presStyleCnt="0"/>
      <dgm:spPr/>
    </dgm:pt>
    <dgm:pt modelId="{D87DD116-3F7C-46ED-A10F-718DEF5811BD}" type="pres">
      <dgm:prSet presAssocID="{544F3CC0-380B-44E1-8C5A-FA4802379AA7}" presName="vertSpace2a" presStyleCnt="0"/>
      <dgm:spPr/>
    </dgm:pt>
    <dgm:pt modelId="{4687D42D-B53B-4248-BE13-869ABADBAFA3}" type="pres">
      <dgm:prSet presAssocID="{544F3CC0-380B-44E1-8C5A-FA4802379AA7}" presName="horz2" presStyleCnt="0"/>
      <dgm:spPr/>
    </dgm:pt>
    <dgm:pt modelId="{9AAF79A8-08D8-40B7-B1C0-9FFC257D5174}" type="pres">
      <dgm:prSet presAssocID="{544F3CC0-380B-44E1-8C5A-FA4802379AA7}" presName="horzSpace2" presStyleCnt="0"/>
      <dgm:spPr/>
    </dgm:pt>
    <dgm:pt modelId="{13E985AD-A1F9-4901-A1AB-A2885110B69D}" type="pres">
      <dgm:prSet presAssocID="{544F3CC0-380B-44E1-8C5A-FA4802379AA7}" presName="tx2" presStyleLbl="revTx" presStyleIdx="1" presStyleCnt="6"/>
      <dgm:spPr/>
    </dgm:pt>
    <dgm:pt modelId="{8A24F891-40E4-41F1-8366-6B9A3F9F9A0F}" type="pres">
      <dgm:prSet presAssocID="{544F3CC0-380B-44E1-8C5A-FA4802379AA7}" presName="vert2" presStyleCnt="0"/>
      <dgm:spPr/>
    </dgm:pt>
    <dgm:pt modelId="{4B038FA1-C1C8-4B55-8495-0BE0583ABD5D}" type="pres">
      <dgm:prSet presAssocID="{544F3CC0-380B-44E1-8C5A-FA4802379AA7}" presName="thinLine2b" presStyleLbl="callout" presStyleIdx="0" presStyleCnt="3"/>
      <dgm:spPr/>
    </dgm:pt>
    <dgm:pt modelId="{2D1BEE67-AF3E-4603-BF54-E5DCAE87EA86}" type="pres">
      <dgm:prSet presAssocID="{544F3CC0-380B-44E1-8C5A-FA4802379AA7}" presName="vertSpace2b" presStyleCnt="0"/>
      <dgm:spPr/>
    </dgm:pt>
    <dgm:pt modelId="{6FBA4087-6E59-4689-B134-846C5DDB58DA}" type="pres">
      <dgm:prSet presAssocID="{B0482B1E-E0BC-4475-AEE3-03326194ED37}" presName="thickLine" presStyleLbl="alignNode1" presStyleIdx="1" presStyleCnt="3"/>
      <dgm:spPr/>
    </dgm:pt>
    <dgm:pt modelId="{3A2B027D-8949-4977-BBE4-21AD839C59E2}" type="pres">
      <dgm:prSet presAssocID="{B0482B1E-E0BC-4475-AEE3-03326194ED37}" presName="horz1" presStyleCnt="0"/>
      <dgm:spPr/>
    </dgm:pt>
    <dgm:pt modelId="{E6B64ABD-AB66-4FE3-9DED-EC5F67BC4C06}" type="pres">
      <dgm:prSet presAssocID="{B0482B1E-E0BC-4475-AEE3-03326194ED37}" presName="tx1" presStyleLbl="revTx" presStyleIdx="2" presStyleCnt="6"/>
      <dgm:spPr/>
    </dgm:pt>
    <dgm:pt modelId="{D5057693-4582-429F-8FCC-B9F9AFA3B4C8}" type="pres">
      <dgm:prSet presAssocID="{B0482B1E-E0BC-4475-AEE3-03326194ED37}" presName="vert1" presStyleCnt="0"/>
      <dgm:spPr/>
    </dgm:pt>
    <dgm:pt modelId="{C356A4A7-D807-4360-9EEF-D0BF3979999C}" type="pres">
      <dgm:prSet presAssocID="{294B863C-BCA1-412D-915C-B82D1A58F9BC}" presName="vertSpace2a" presStyleCnt="0"/>
      <dgm:spPr/>
    </dgm:pt>
    <dgm:pt modelId="{D5543B0A-28DF-4CD2-A9D1-325A17629D0C}" type="pres">
      <dgm:prSet presAssocID="{294B863C-BCA1-412D-915C-B82D1A58F9BC}" presName="horz2" presStyleCnt="0"/>
      <dgm:spPr/>
    </dgm:pt>
    <dgm:pt modelId="{23362CD4-7A2C-4F82-9B62-6EF21CD7A72E}" type="pres">
      <dgm:prSet presAssocID="{294B863C-BCA1-412D-915C-B82D1A58F9BC}" presName="horzSpace2" presStyleCnt="0"/>
      <dgm:spPr/>
    </dgm:pt>
    <dgm:pt modelId="{555F36E6-51C5-493F-804D-CC2510B792FA}" type="pres">
      <dgm:prSet presAssocID="{294B863C-BCA1-412D-915C-B82D1A58F9BC}" presName="tx2" presStyleLbl="revTx" presStyleIdx="3" presStyleCnt="6"/>
      <dgm:spPr/>
    </dgm:pt>
    <dgm:pt modelId="{FD614B9A-E4C3-401A-9168-573DF75BA151}" type="pres">
      <dgm:prSet presAssocID="{294B863C-BCA1-412D-915C-B82D1A58F9BC}" presName="vert2" presStyleCnt="0"/>
      <dgm:spPr/>
    </dgm:pt>
    <dgm:pt modelId="{2A913CD4-CDA3-4EC9-BD71-3C01AD1F3A65}" type="pres">
      <dgm:prSet presAssocID="{294B863C-BCA1-412D-915C-B82D1A58F9BC}" presName="thinLine2b" presStyleLbl="callout" presStyleIdx="1" presStyleCnt="3"/>
      <dgm:spPr/>
    </dgm:pt>
    <dgm:pt modelId="{54F90529-405B-4EBA-B672-539A6C47151D}" type="pres">
      <dgm:prSet presAssocID="{294B863C-BCA1-412D-915C-B82D1A58F9BC}" presName="vertSpace2b" presStyleCnt="0"/>
      <dgm:spPr/>
    </dgm:pt>
    <dgm:pt modelId="{2542054A-40E6-4ED1-87D5-F3530A226777}" type="pres">
      <dgm:prSet presAssocID="{7F2F3622-D2CD-427C-921D-58257B095A78}" presName="thickLine" presStyleLbl="alignNode1" presStyleIdx="2" presStyleCnt="3"/>
      <dgm:spPr/>
    </dgm:pt>
    <dgm:pt modelId="{9872CA2D-072B-4DA2-B6F0-490CA4DD7F89}" type="pres">
      <dgm:prSet presAssocID="{7F2F3622-D2CD-427C-921D-58257B095A78}" presName="horz1" presStyleCnt="0"/>
      <dgm:spPr/>
    </dgm:pt>
    <dgm:pt modelId="{79788687-D4AB-42D4-80D7-7C27F44716CD}" type="pres">
      <dgm:prSet presAssocID="{7F2F3622-D2CD-427C-921D-58257B095A78}" presName="tx1" presStyleLbl="revTx" presStyleIdx="4" presStyleCnt="6"/>
      <dgm:spPr/>
    </dgm:pt>
    <dgm:pt modelId="{4783246D-CC87-4EB9-A8F3-BD6A0C61E05E}" type="pres">
      <dgm:prSet presAssocID="{7F2F3622-D2CD-427C-921D-58257B095A78}" presName="vert1" presStyleCnt="0"/>
      <dgm:spPr/>
    </dgm:pt>
    <dgm:pt modelId="{F60B7D24-DCFF-4F7A-A2D8-95997C5B2792}" type="pres">
      <dgm:prSet presAssocID="{1BC572FA-AB8C-4E67-B621-3FE97245D33D}" presName="vertSpace2a" presStyleCnt="0"/>
      <dgm:spPr/>
    </dgm:pt>
    <dgm:pt modelId="{BD83F45E-03D4-45C7-BC09-5AEAA6C96192}" type="pres">
      <dgm:prSet presAssocID="{1BC572FA-AB8C-4E67-B621-3FE97245D33D}" presName="horz2" presStyleCnt="0"/>
      <dgm:spPr/>
    </dgm:pt>
    <dgm:pt modelId="{6DA65BB1-8D2B-44FC-8B7A-56858A3C9E72}" type="pres">
      <dgm:prSet presAssocID="{1BC572FA-AB8C-4E67-B621-3FE97245D33D}" presName="horzSpace2" presStyleCnt="0"/>
      <dgm:spPr/>
    </dgm:pt>
    <dgm:pt modelId="{C8512E92-3A07-4DFF-BF59-7FD1C129F19D}" type="pres">
      <dgm:prSet presAssocID="{1BC572FA-AB8C-4E67-B621-3FE97245D33D}" presName="tx2" presStyleLbl="revTx" presStyleIdx="5" presStyleCnt="6"/>
      <dgm:spPr/>
    </dgm:pt>
    <dgm:pt modelId="{07BFA4C8-E466-486A-B963-507D84CFE533}" type="pres">
      <dgm:prSet presAssocID="{1BC572FA-AB8C-4E67-B621-3FE97245D33D}" presName="vert2" presStyleCnt="0"/>
      <dgm:spPr/>
    </dgm:pt>
    <dgm:pt modelId="{2448B228-4DFC-4559-B85A-4CFEDD2BA1C8}" type="pres">
      <dgm:prSet presAssocID="{1BC572FA-AB8C-4E67-B621-3FE97245D33D}" presName="thinLine2b" presStyleLbl="callout" presStyleIdx="2" presStyleCnt="3"/>
      <dgm:spPr/>
    </dgm:pt>
    <dgm:pt modelId="{2F7E242F-783B-477F-B4C3-191919B20BDB}" type="pres">
      <dgm:prSet presAssocID="{1BC572FA-AB8C-4E67-B621-3FE97245D33D}" presName="vertSpace2b" presStyleCnt="0"/>
      <dgm:spPr/>
    </dgm:pt>
  </dgm:ptLst>
  <dgm:cxnLst>
    <dgm:cxn modelId="{669FEB00-E3C0-48CB-A31F-4CDC74E6A2DA}" srcId="{B0482B1E-E0BC-4475-AEE3-03326194ED37}" destId="{294B863C-BCA1-412D-915C-B82D1A58F9BC}" srcOrd="0" destOrd="0" parTransId="{8DBD8247-5BDE-4461-AAE4-0E59A0A73401}" sibTransId="{69D24C9B-F90D-4B37-A474-D4B7246BE469}"/>
    <dgm:cxn modelId="{F231851B-E5EA-42E5-82AB-ADEEC01EACE4}" type="presOf" srcId="{544F3CC0-380B-44E1-8C5A-FA4802379AA7}" destId="{13E985AD-A1F9-4901-A1AB-A2885110B69D}" srcOrd="0" destOrd="0" presId="urn:microsoft.com/office/officeart/2008/layout/LinedList"/>
    <dgm:cxn modelId="{52111527-F8F9-4D4F-BDC0-56C53CF6F8CD}" type="presOf" srcId="{1BC572FA-AB8C-4E67-B621-3FE97245D33D}" destId="{C8512E92-3A07-4DFF-BF59-7FD1C129F19D}" srcOrd="0" destOrd="0" presId="urn:microsoft.com/office/officeart/2008/layout/LinedList"/>
    <dgm:cxn modelId="{D9DE8527-1C36-4DDF-8A63-25CF68DCD404}" srcId="{E234AC46-B53F-4C2A-B71D-7D2414CCC0DE}" destId="{7F2F3622-D2CD-427C-921D-58257B095A78}" srcOrd="2" destOrd="0" parTransId="{C891D340-08D4-4A07-BF07-8B77378089C2}" sibTransId="{C0F259EE-152C-40D2-A352-692D2ACB78C1}"/>
    <dgm:cxn modelId="{57A8882E-EC8D-47FF-AC67-D798A15B5DD4}" type="presOf" srcId="{7F2F3622-D2CD-427C-921D-58257B095A78}" destId="{79788687-D4AB-42D4-80D7-7C27F44716CD}" srcOrd="0" destOrd="0" presId="urn:microsoft.com/office/officeart/2008/layout/LinedList"/>
    <dgm:cxn modelId="{CA704A5B-FB07-467B-87EE-76C8BB0FB796}" type="presOf" srcId="{C5A466A8-F146-419B-9224-E8CEB5F81B0A}" destId="{4E72F1B3-BDEB-491B-B728-34DC6D3423D8}" srcOrd="0" destOrd="0" presId="urn:microsoft.com/office/officeart/2008/layout/LinedList"/>
    <dgm:cxn modelId="{F9C09341-B215-4326-A643-8521C3CB8F0F}" srcId="{C5A466A8-F146-419B-9224-E8CEB5F81B0A}" destId="{544F3CC0-380B-44E1-8C5A-FA4802379AA7}" srcOrd="0" destOrd="0" parTransId="{447FDE55-602F-4527-A0A0-177DE1E15209}" sibTransId="{8193F46E-81C3-4944-A0CA-E4B1A9C2CB30}"/>
    <dgm:cxn modelId="{C92CAA4D-E6BD-49F5-BCAF-DB69DB7208DF}" srcId="{7F2F3622-D2CD-427C-921D-58257B095A78}" destId="{1BC572FA-AB8C-4E67-B621-3FE97245D33D}" srcOrd="0" destOrd="0" parTransId="{6FAF1C1A-B2CD-4382-B29C-573B72F48709}" sibTransId="{5B093AC5-0500-41EA-BEAD-1FF0B809AD02}"/>
    <dgm:cxn modelId="{6A722A7C-D32E-4149-8FBD-4E5F67D8C07B}" type="presOf" srcId="{E234AC46-B53F-4C2A-B71D-7D2414CCC0DE}" destId="{24157FEF-5C4A-4242-8C6D-AF2067E3F20F}" srcOrd="0" destOrd="0" presId="urn:microsoft.com/office/officeart/2008/layout/LinedList"/>
    <dgm:cxn modelId="{DC22E6AD-73BD-4CC8-B454-6FDD2DE5473B}" type="presOf" srcId="{294B863C-BCA1-412D-915C-B82D1A58F9BC}" destId="{555F36E6-51C5-493F-804D-CC2510B792FA}" srcOrd="0" destOrd="0" presId="urn:microsoft.com/office/officeart/2008/layout/LinedList"/>
    <dgm:cxn modelId="{ED32EDBC-1ADF-4AB6-BF00-B7E0B7F27FC8}" srcId="{E234AC46-B53F-4C2A-B71D-7D2414CCC0DE}" destId="{B0482B1E-E0BC-4475-AEE3-03326194ED37}" srcOrd="1" destOrd="0" parTransId="{E604CFC0-1612-4201-B3FC-8C5E079F410A}" sibTransId="{A5AE73A3-E5C2-4786-985E-E037E6CE4F6C}"/>
    <dgm:cxn modelId="{DA0F85C1-0BD4-42CE-BE79-AF8EC6D9E208}" srcId="{E234AC46-B53F-4C2A-B71D-7D2414CCC0DE}" destId="{C5A466A8-F146-419B-9224-E8CEB5F81B0A}" srcOrd="0" destOrd="0" parTransId="{9187E7B0-0132-45F2-BBBC-4312BCE69C4C}" sibTransId="{E014C76F-B4F6-4F69-A298-FEA60ED86623}"/>
    <dgm:cxn modelId="{A3FCDEDD-C8C1-46FD-A67C-92A736E742B4}" type="presOf" srcId="{B0482B1E-E0BC-4475-AEE3-03326194ED37}" destId="{E6B64ABD-AB66-4FE3-9DED-EC5F67BC4C06}" srcOrd="0" destOrd="0" presId="urn:microsoft.com/office/officeart/2008/layout/LinedList"/>
    <dgm:cxn modelId="{3596C38D-6E4A-416A-A459-3EEE32B5CEE5}" type="presParOf" srcId="{24157FEF-5C4A-4242-8C6D-AF2067E3F20F}" destId="{28B9DA1F-2B24-4FDD-ADF8-042398A0E8A9}" srcOrd="0" destOrd="0" presId="urn:microsoft.com/office/officeart/2008/layout/LinedList"/>
    <dgm:cxn modelId="{35BC85F0-2D49-477D-81C1-4A61708C30F6}" type="presParOf" srcId="{24157FEF-5C4A-4242-8C6D-AF2067E3F20F}" destId="{0DA8B960-B340-49DB-BDED-4EFACAB06060}" srcOrd="1" destOrd="0" presId="urn:microsoft.com/office/officeart/2008/layout/LinedList"/>
    <dgm:cxn modelId="{959EE90C-0D59-414C-A020-F0C0E65D9A46}" type="presParOf" srcId="{0DA8B960-B340-49DB-BDED-4EFACAB06060}" destId="{4E72F1B3-BDEB-491B-B728-34DC6D3423D8}" srcOrd="0" destOrd="0" presId="urn:microsoft.com/office/officeart/2008/layout/LinedList"/>
    <dgm:cxn modelId="{4905FDC6-03FB-44E6-9208-7083E8EF5F56}" type="presParOf" srcId="{0DA8B960-B340-49DB-BDED-4EFACAB06060}" destId="{5C128E66-1E53-4290-8F85-AE5BDBDFB5C1}" srcOrd="1" destOrd="0" presId="urn:microsoft.com/office/officeart/2008/layout/LinedList"/>
    <dgm:cxn modelId="{CD3DA964-D56D-432E-A840-E4EE12D96595}" type="presParOf" srcId="{5C128E66-1E53-4290-8F85-AE5BDBDFB5C1}" destId="{D87DD116-3F7C-46ED-A10F-718DEF5811BD}" srcOrd="0" destOrd="0" presId="urn:microsoft.com/office/officeart/2008/layout/LinedList"/>
    <dgm:cxn modelId="{66732483-7EA6-45EC-97A5-6B5D57094D5E}" type="presParOf" srcId="{5C128E66-1E53-4290-8F85-AE5BDBDFB5C1}" destId="{4687D42D-B53B-4248-BE13-869ABADBAFA3}" srcOrd="1" destOrd="0" presId="urn:microsoft.com/office/officeart/2008/layout/LinedList"/>
    <dgm:cxn modelId="{FFC903FE-5AB8-4658-A240-CF597FE797FB}" type="presParOf" srcId="{4687D42D-B53B-4248-BE13-869ABADBAFA3}" destId="{9AAF79A8-08D8-40B7-B1C0-9FFC257D5174}" srcOrd="0" destOrd="0" presId="urn:microsoft.com/office/officeart/2008/layout/LinedList"/>
    <dgm:cxn modelId="{520461A5-F626-454A-9296-BA80C2CC267B}" type="presParOf" srcId="{4687D42D-B53B-4248-BE13-869ABADBAFA3}" destId="{13E985AD-A1F9-4901-A1AB-A2885110B69D}" srcOrd="1" destOrd="0" presId="urn:microsoft.com/office/officeart/2008/layout/LinedList"/>
    <dgm:cxn modelId="{3AFE49E2-2D9E-467B-A089-8187BB47873E}" type="presParOf" srcId="{4687D42D-B53B-4248-BE13-869ABADBAFA3}" destId="{8A24F891-40E4-41F1-8366-6B9A3F9F9A0F}" srcOrd="2" destOrd="0" presId="urn:microsoft.com/office/officeart/2008/layout/LinedList"/>
    <dgm:cxn modelId="{142C105D-1CEB-4919-9E7A-F9BFED4091F2}" type="presParOf" srcId="{5C128E66-1E53-4290-8F85-AE5BDBDFB5C1}" destId="{4B038FA1-C1C8-4B55-8495-0BE0583ABD5D}" srcOrd="2" destOrd="0" presId="urn:microsoft.com/office/officeart/2008/layout/LinedList"/>
    <dgm:cxn modelId="{47AAF020-6DB6-46F9-980E-C7B4FC8F8F06}" type="presParOf" srcId="{5C128E66-1E53-4290-8F85-AE5BDBDFB5C1}" destId="{2D1BEE67-AF3E-4603-BF54-E5DCAE87EA86}" srcOrd="3" destOrd="0" presId="urn:microsoft.com/office/officeart/2008/layout/LinedList"/>
    <dgm:cxn modelId="{E1BE3FD1-0280-41CC-9AFB-65F7CBA72D75}" type="presParOf" srcId="{24157FEF-5C4A-4242-8C6D-AF2067E3F20F}" destId="{6FBA4087-6E59-4689-B134-846C5DDB58DA}" srcOrd="2" destOrd="0" presId="urn:microsoft.com/office/officeart/2008/layout/LinedList"/>
    <dgm:cxn modelId="{DBAB6647-7B22-489F-81C4-C162A2F189CC}" type="presParOf" srcId="{24157FEF-5C4A-4242-8C6D-AF2067E3F20F}" destId="{3A2B027D-8949-4977-BBE4-21AD839C59E2}" srcOrd="3" destOrd="0" presId="urn:microsoft.com/office/officeart/2008/layout/LinedList"/>
    <dgm:cxn modelId="{C914D169-C181-4269-9F51-0EEB65ED997A}" type="presParOf" srcId="{3A2B027D-8949-4977-BBE4-21AD839C59E2}" destId="{E6B64ABD-AB66-4FE3-9DED-EC5F67BC4C06}" srcOrd="0" destOrd="0" presId="urn:microsoft.com/office/officeart/2008/layout/LinedList"/>
    <dgm:cxn modelId="{EC9C6F42-239B-4BBE-9744-125F1088D82C}" type="presParOf" srcId="{3A2B027D-8949-4977-BBE4-21AD839C59E2}" destId="{D5057693-4582-429F-8FCC-B9F9AFA3B4C8}" srcOrd="1" destOrd="0" presId="urn:microsoft.com/office/officeart/2008/layout/LinedList"/>
    <dgm:cxn modelId="{7A18848A-DF15-4649-A4A1-557ED2262544}" type="presParOf" srcId="{D5057693-4582-429F-8FCC-B9F9AFA3B4C8}" destId="{C356A4A7-D807-4360-9EEF-D0BF3979999C}" srcOrd="0" destOrd="0" presId="urn:microsoft.com/office/officeart/2008/layout/LinedList"/>
    <dgm:cxn modelId="{E5988A25-B505-4877-BB31-1BFA05D7CAD6}" type="presParOf" srcId="{D5057693-4582-429F-8FCC-B9F9AFA3B4C8}" destId="{D5543B0A-28DF-4CD2-A9D1-325A17629D0C}" srcOrd="1" destOrd="0" presId="urn:microsoft.com/office/officeart/2008/layout/LinedList"/>
    <dgm:cxn modelId="{53D1892B-A757-4862-83D9-F3B06B913B2A}" type="presParOf" srcId="{D5543B0A-28DF-4CD2-A9D1-325A17629D0C}" destId="{23362CD4-7A2C-4F82-9B62-6EF21CD7A72E}" srcOrd="0" destOrd="0" presId="urn:microsoft.com/office/officeart/2008/layout/LinedList"/>
    <dgm:cxn modelId="{8B7957A3-C578-48EF-8F8D-E4575531088B}" type="presParOf" srcId="{D5543B0A-28DF-4CD2-A9D1-325A17629D0C}" destId="{555F36E6-51C5-493F-804D-CC2510B792FA}" srcOrd="1" destOrd="0" presId="urn:microsoft.com/office/officeart/2008/layout/LinedList"/>
    <dgm:cxn modelId="{CCA445B1-FBC2-4B47-813E-5F5F90A55B2E}" type="presParOf" srcId="{D5543B0A-28DF-4CD2-A9D1-325A17629D0C}" destId="{FD614B9A-E4C3-401A-9168-573DF75BA151}" srcOrd="2" destOrd="0" presId="urn:microsoft.com/office/officeart/2008/layout/LinedList"/>
    <dgm:cxn modelId="{C9312851-7A4B-478E-BB33-8F3BE5EB7856}" type="presParOf" srcId="{D5057693-4582-429F-8FCC-B9F9AFA3B4C8}" destId="{2A913CD4-CDA3-4EC9-BD71-3C01AD1F3A65}" srcOrd="2" destOrd="0" presId="urn:microsoft.com/office/officeart/2008/layout/LinedList"/>
    <dgm:cxn modelId="{D4324161-C20A-442D-BF7F-236540296367}" type="presParOf" srcId="{D5057693-4582-429F-8FCC-B9F9AFA3B4C8}" destId="{54F90529-405B-4EBA-B672-539A6C47151D}" srcOrd="3" destOrd="0" presId="urn:microsoft.com/office/officeart/2008/layout/LinedList"/>
    <dgm:cxn modelId="{0B8FDDA4-1DE8-46B8-9ECE-5F8F802D5D92}" type="presParOf" srcId="{24157FEF-5C4A-4242-8C6D-AF2067E3F20F}" destId="{2542054A-40E6-4ED1-87D5-F3530A226777}" srcOrd="4" destOrd="0" presId="urn:microsoft.com/office/officeart/2008/layout/LinedList"/>
    <dgm:cxn modelId="{A24905B2-B6C7-4AB0-9334-A003E21A5895}" type="presParOf" srcId="{24157FEF-5C4A-4242-8C6D-AF2067E3F20F}" destId="{9872CA2D-072B-4DA2-B6F0-490CA4DD7F89}" srcOrd="5" destOrd="0" presId="urn:microsoft.com/office/officeart/2008/layout/LinedList"/>
    <dgm:cxn modelId="{BC75701F-89A7-4450-BCAB-7504A7366A9A}" type="presParOf" srcId="{9872CA2D-072B-4DA2-B6F0-490CA4DD7F89}" destId="{79788687-D4AB-42D4-80D7-7C27F44716CD}" srcOrd="0" destOrd="0" presId="urn:microsoft.com/office/officeart/2008/layout/LinedList"/>
    <dgm:cxn modelId="{11C00AD8-8C19-4EF3-880F-4F58BABC3033}" type="presParOf" srcId="{9872CA2D-072B-4DA2-B6F0-490CA4DD7F89}" destId="{4783246D-CC87-4EB9-A8F3-BD6A0C61E05E}" srcOrd="1" destOrd="0" presId="urn:microsoft.com/office/officeart/2008/layout/LinedList"/>
    <dgm:cxn modelId="{6337DF5A-CC7D-4ACD-B4F1-C67A3F215936}" type="presParOf" srcId="{4783246D-CC87-4EB9-A8F3-BD6A0C61E05E}" destId="{F60B7D24-DCFF-4F7A-A2D8-95997C5B2792}" srcOrd="0" destOrd="0" presId="urn:microsoft.com/office/officeart/2008/layout/LinedList"/>
    <dgm:cxn modelId="{27B1BA80-7827-4BB5-B760-122E7197DA1C}" type="presParOf" srcId="{4783246D-CC87-4EB9-A8F3-BD6A0C61E05E}" destId="{BD83F45E-03D4-45C7-BC09-5AEAA6C96192}" srcOrd="1" destOrd="0" presId="urn:microsoft.com/office/officeart/2008/layout/LinedList"/>
    <dgm:cxn modelId="{063A5DC4-E2D1-4277-88E3-992AD2248A03}" type="presParOf" srcId="{BD83F45E-03D4-45C7-BC09-5AEAA6C96192}" destId="{6DA65BB1-8D2B-44FC-8B7A-56858A3C9E72}" srcOrd="0" destOrd="0" presId="urn:microsoft.com/office/officeart/2008/layout/LinedList"/>
    <dgm:cxn modelId="{257675D6-A98C-4743-AA21-A9BC71D16EAD}" type="presParOf" srcId="{BD83F45E-03D4-45C7-BC09-5AEAA6C96192}" destId="{C8512E92-3A07-4DFF-BF59-7FD1C129F19D}" srcOrd="1" destOrd="0" presId="urn:microsoft.com/office/officeart/2008/layout/LinedList"/>
    <dgm:cxn modelId="{FE224AC9-E58E-4D84-8EDB-3D65FBF5ACB8}" type="presParOf" srcId="{BD83F45E-03D4-45C7-BC09-5AEAA6C96192}" destId="{07BFA4C8-E466-486A-B963-507D84CFE533}" srcOrd="2" destOrd="0" presId="urn:microsoft.com/office/officeart/2008/layout/LinedList"/>
    <dgm:cxn modelId="{48BD056B-C616-4768-89F4-E135EFCF2960}" type="presParOf" srcId="{4783246D-CC87-4EB9-A8F3-BD6A0C61E05E}" destId="{2448B228-4DFC-4559-B85A-4CFEDD2BA1C8}" srcOrd="2" destOrd="0" presId="urn:microsoft.com/office/officeart/2008/layout/LinedList"/>
    <dgm:cxn modelId="{EE7745FF-A8DD-499B-AD09-FE70C8DC3503}" type="presParOf" srcId="{4783246D-CC87-4EB9-A8F3-BD6A0C61E05E}" destId="{2F7E242F-783B-477F-B4C3-191919B20BD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3D450-0A11-480E-A276-F1EB9143BF0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5F57F-2735-468E-AD36-623273BB1FEA}">
      <dgm:prSet/>
      <dgm:spPr>
        <a:solidFill>
          <a:srgbClr val="0070C0"/>
        </a:solidFill>
      </dgm:spPr>
      <dgm:t>
        <a:bodyPr/>
        <a:lstStyle/>
        <a:p>
          <a:r>
            <a:rPr lang="en-US" b="1" dirty="0">
              <a:latin typeface="Raleway" panose="020B0003030101060003" pitchFamily="34" charset="0"/>
            </a:rPr>
            <a:t>Shock</a:t>
          </a:r>
          <a:endParaRPr lang="en-US" dirty="0">
            <a:latin typeface="Raleway" panose="020B0003030101060003" pitchFamily="34" charset="0"/>
          </a:endParaRPr>
        </a:p>
      </dgm:t>
    </dgm:pt>
    <dgm:pt modelId="{8ADF21D7-704B-4B6D-9C4B-C9F16CB4FEF2}" type="parTrans" cxnId="{B555A50F-9A02-4D8B-A59A-C1B32EB97786}">
      <dgm:prSet/>
      <dgm:spPr/>
      <dgm:t>
        <a:bodyPr/>
        <a:lstStyle/>
        <a:p>
          <a:endParaRPr lang="en-US"/>
        </a:p>
      </dgm:t>
    </dgm:pt>
    <dgm:pt modelId="{92C672A0-B134-4B58-9603-FAE1A5FFB9EF}" type="sibTrans" cxnId="{B555A50F-9A02-4D8B-A59A-C1B32EB97786}">
      <dgm:prSet/>
      <dgm:spPr>
        <a:solidFill>
          <a:srgbClr val="7F7F7F">
            <a:alpha val="75000"/>
          </a:srgbClr>
        </a:solidFill>
      </dgm:spPr>
      <dgm:t>
        <a:bodyPr/>
        <a:lstStyle/>
        <a:p>
          <a:endParaRPr lang="en-US"/>
        </a:p>
      </dgm:t>
    </dgm:pt>
    <dgm:pt modelId="{BB48B9A4-C386-46BB-BDF6-DDCCA167B43F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>
              <a:solidFill>
                <a:srgbClr val="7F7F7F"/>
              </a:solidFill>
              <a:latin typeface="Gothic720 Lt BT" panose="020C0403020203020204" pitchFamily="34" charset="0"/>
            </a:rPr>
            <a:t>Formulated to eliminate     bacteria to compliant levels.</a:t>
          </a:r>
        </a:p>
      </dgm:t>
    </dgm:pt>
    <dgm:pt modelId="{DF56EBAD-6ACF-4737-9ABD-9F63B0529636}" type="parTrans" cxnId="{5EAFCAA8-8384-45AB-A8CB-1D3F1A934B47}">
      <dgm:prSet/>
      <dgm:spPr/>
      <dgm:t>
        <a:bodyPr/>
        <a:lstStyle/>
        <a:p>
          <a:endParaRPr lang="en-US"/>
        </a:p>
      </dgm:t>
    </dgm:pt>
    <dgm:pt modelId="{8EF7FFE3-3A84-46F5-92D0-F07B24E8AF8A}" type="sibTrans" cxnId="{5EAFCAA8-8384-45AB-A8CB-1D3F1A934B47}">
      <dgm:prSet/>
      <dgm:spPr/>
      <dgm:t>
        <a:bodyPr/>
        <a:lstStyle/>
        <a:p>
          <a:endParaRPr lang="en-US"/>
        </a:p>
      </dgm:t>
    </dgm:pt>
    <dgm:pt modelId="{DA7D07A9-95AC-4C6A-B2C3-C79BBC0F7A52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>
              <a:solidFill>
                <a:srgbClr val="7F7F7F"/>
              </a:solidFill>
              <a:latin typeface="Gothic720 Lt BT" panose="020C0403020203020204" pitchFamily="34" charset="0"/>
            </a:rPr>
            <a:t>Should be compatible with maintenance treatments.</a:t>
          </a:r>
        </a:p>
      </dgm:t>
    </dgm:pt>
    <dgm:pt modelId="{1DB58BD0-1C9C-4F7D-AA8F-BE3C1DC79D86}" type="parTrans" cxnId="{66662124-FCCB-41B4-AADD-12487E3A7A0B}">
      <dgm:prSet/>
      <dgm:spPr/>
      <dgm:t>
        <a:bodyPr/>
        <a:lstStyle/>
        <a:p>
          <a:endParaRPr lang="en-US"/>
        </a:p>
      </dgm:t>
    </dgm:pt>
    <dgm:pt modelId="{25351915-27CA-4BC2-A37E-7AF5044107A3}" type="sibTrans" cxnId="{66662124-FCCB-41B4-AADD-12487E3A7A0B}">
      <dgm:prSet/>
      <dgm:spPr/>
      <dgm:t>
        <a:bodyPr/>
        <a:lstStyle/>
        <a:p>
          <a:endParaRPr lang="en-US"/>
        </a:p>
      </dgm:t>
    </dgm:pt>
    <dgm:pt modelId="{331ACEA3-966D-4148-AB77-B1FB0927EF35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>
              <a:solidFill>
                <a:srgbClr val="7F7F7F"/>
              </a:solidFill>
              <a:latin typeface="Gothic720 Lt BT" panose="020C0403020203020204" pitchFamily="34" charset="0"/>
            </a:rPr>
            <a:t>Intermittent shocking cycles based on product labeling.</a:t>
          </a:r>
        </a:p>
      </dgm:t>
    </dgm:pt>
    <dgm:pt modelId="{9E9A4C01-1F2A-42C0-80BF-5571810FE50E}" type="parTrans" cxnId="{852786D3-2BDE-4A7A-A4E2-2E51FAFA977A}">
      <dgm:prSet/>
      <dgm:spPr/>
      <dgm:t>
        <a:bodyPr/>
        <a:lstStyle/>
        <a:p>
          <a:endParaRPr lang="en-US"/>
        </a:p>
      </dgm:t>
    </dgm:pt>
    <dgm:pt modelId="{9167363D-A7F1-4DE4-A5CF-096695285CA8}" type="sibTrans" cxnId="{852786D3-2BDE-4A7A-A4E2-2E51FAFA977A}">
      <dgm:prSet/>
      <dgm:spPr/>
      <dgm:t>
        <a:bodyPr/>
        <a:lstStyle/>
        <a:p>
          <a:endParaRPr lang="en-US"/>
        </a:p>
      </dgm:t>
    </dgm:pt>
    <dgm:pt modelId="{27F06822-FFE2-4A33-9A79-9926B9ADEB24}">
      <dgm:prSet/>
      <dgm:spPr>
        <a:solidFill>
          <a:srgbClr val="0070C0"/>
        </a:solidFill>
      </dgm:spPr>
      <dgm:t>
        <a:bodyPr/>
        <a:lstStyle/>
        <a:p>
          <a:r>
            <a:rPr lang="en-US" b="1" dirty="0">
              <a:latin typeface="Raleway" panose="020B0003030101060003" pitchFamily="34" charset="0"/>
            </a:rPr>
            <a:t>Maintenance</a:t>
          </a:r>
          <a:endParaRPr lang="en-US" dirty="0">
            <a:latin typeface="Raleway" panose="020B0003030101060003" pitchFamily="34" charset="0"/>
          </a:endParaRPr>
        </a:p>
      </dgm:t>
    </dgm:pt>
    <dgm:pt modelId="{73423F58-E242-427C-8E23-5819633EA703}" type="parTrans" cxnId="{4A8429D8-3DF7-42C7-8D21-AF86B08C02A2}">
      <dgm:prSet/>
      <dgm:spPr/>
      <dgm:t>
        <a:bodyPr/>
        <a:lstStyle/>
        <a:p>
          <a:endParaRPr lang="en-US"/>
        </a:p>
      </dgm:t>
    </dgm:pt>
    <dgm:pt modelId="{114EE56E-0A06-4291-9E3A-41DC3C5811A1}" type="sibTrans" cxnId="{4A8429D8-3DF7-42C7-8D21-AF86B08C02A2}">
      <dgm:prSet/>
      <dgm:spPr>
        <a:solidFill>
          <a:srgbClr val="7F7F7F">
            <a:alpha val="75000"/>
          </a:srgbClr>
        </a:solidFill>
      </dgm:spPr>
      <dgm:t>
        <a:bodyPr/>
        <a:lstStyle/>
        <a:p>
          <a:endParaRPr lang="en-US"/>
        </a:p>
      </dgm:t>
    </dgm:pt>
    <dgm:pt modelId="{BB571356-9B6D-4788-8F3C-0652B4F05B64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>
              <a:solidFill>
                <a:srgbClr val="7F7F7F"/>
              </a:solidFill>
              <a:latin typeface="Gothic720 Lt BT" panose="020C0403020203020204" pitchFamily="34" charset="0"/>
            </a:rPr>
            <a:t>Continuous/residual treatment maintains bacteria to compliant levels so long as protocols are followed.</a:t>
          </a:r>
        </a:p>
      </dgm:t>
    </dgm:pt>
    <dgm:pt modelId="{4103F601-2E2F-45B1-8668-56140A5D839F}" type="parTrans" cxnId="{E2553D92-608B-4BFD-AA5F-B0F36E90AF0C}">
      <dgm:prSet/>
      <dgm:spPr/>
      <dgm:t>
        <a:bodyPr/>
        <a:lstStyle/>
        <a:p>
          <a:endParaRPr lang="en-US"/>
        </a:p>
      </dgm:t>
    </dgm:pt>
    <dgm:pt modelId="{062EF3CD-C861-4841-961A-09D48771D63E}" type="sibTrans" cxnId="{E2553D92-608B-4BFD-AA5F-B0F36E90AF0C}">
      <dgm:prSet/>
      <dgm:spPr/>
      <dgm:t>
        <a:bodyPr/>
        <a:lstStyle/>
        <a:p>
          <a:endParaRPr lang="en-US"/>
        </a:p>
      </dgm:t>
    </dgm:pt>
    <dgm:pt modelId="{944DF90E-01E3-48FC-95FE-5C573596985A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>
              <a:solidFill>
                <a:srgbClr val="7F7F7F"/>
              </a:solidFill>
              <a:latin typeface="Gothic720 Lt BT" panose="020C0403020203020204" pitchFamily="34" charset="0"/>
            </a:rPr>
            <a:t>Treated water should be  continuously present for optimal results.</a:t>
          </a:r>
        </a:p>
      </dgm:t>
    </dgm:pt>
    <dgm:pt modelId="{61870292-914A-4A5E-9E54-96BAC208BDEC}" type="parTrans" cxnId="{A1A4ECC6-D012-4E1B-81DE-6E2C3BAA5259}">
      <dgm:prSet/>
      <dgm:spPr/>
      <dgm:t>
        <a:bodyPr/>
        <a:lstStyle/>
        <a:p>
          <a:endParaRPr lang="en-US"/>
        </a:p>
      </dgm:t>
    </dgm:pt>
    <dgm:pt modelId="{AD158679-FFC4-4FF3-9829-90F7A3F32CC6}" type="sibTrans" cxnId="{A1A4ECC6-D012-4E1B-81DE-6E2C3BAA5259}">
      <dgm:prSet/>
      <dgm:spPr/>
      <dgm:t>
        <a:bodyPr/>
        <a:lstStyle/>
        <a:p>
          <a:endParaRPr lang="en-US"/>
        </a:p>
      </dgm:t>
    </dgm:pt>
    <dgm:pt modelId="{ED948564-DC0C-4A2B-AD7C-4A93D7D3A024}">
      <dgm:prSet/>
      <dgm:spPr>
        <a:solidFill>
          <a:srgbClr val="0070C0"/>
        </a:solidFill>
      </dgm:spPr>
      <dgm:t>
        <a:bodyPr/>
        <a:lstStyle/>
        <a:p>
          <a:r>
            <a:rPr lang="en-US" b="1" dirty="0">
              <a:latin typeface="Raleway" panose="020B0003030101060003" pitchFamily="34" charset="0"/>
            </a:rPr>
            <a:t>DUWL Processes</a:t>
          </a:r>
          <a:endParaRPr lang="en-US" dirty="0">
            <a:latin typeface="Raleway" panose="020B0003030101060003" pitchFamily="34" charset="0"/>
          </a:endParaRPr>
        </a:p>
      </dgm:t>
    </dgm:pt>
    <dgm:pt modelId="{AE8226E6-1438-45C9-9443-10995F516BFC}" type="parTrans" cxnId="{D0F845BE-77D4-4435-9E2E-42BE1B576F90}">
      <dgm:prSet/>
      <dgm:spPr/>
      <dgm:t>
        <a:bodyPr/>
        <a:lstStyle/>
        <a:p>
          <a:endParaRPr lang="en-US"/>
        </a:p>
      </dgm:t>
    </dgm:pt>
    <dgm:pt modelId="{43C1C919-3EBC-4AB4-B5BB-316D1E3B2766}" type="sibTrans" cxnId="{D0F845BE-77D4-4435-9E2E-42BE1B576F90}">
      <dgm:prSet/>
      <dgm:spPr/>
      <dgm:t>
        <a:bodyPr/>
        <a:lstStyle/>
        <a:p>
          <a:endParaRPr lang="en-US"/>
        </a:p>
      </dgm:t>
    </dgm:pt>
    <dgm:pt modelId="{FF4C8044-380D-4048-AAB8-D3A9704EB24F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000" dirty="0">
              <a:solidFill>
                <a:srgbClr val="7F7F7F"/>
              </a:solidFill>
              <a:latin typeface="Gothic720 Lt BT" panose="020C0403020203020204" pitchFamily="34" charset="0"/>
            </a:rPr>
            <a:t>Periodic shocking reduces microbial contamination to compliant levels.</a:t>
          </a:r>
        </a:p>
      </dgm:t>
    </dgm:pt>
    <dgm:pt modelId="{8FB45621-B4DA-4966-A753-42EE1CE389BC}" type="parTrans" cxnId="{85EC432F-CF63-4E17-A238-D3111F19348A}">
      <dgm:prSet/>
      <dgm:spPr/>
      <dgm:t>
        <a:bodyPr/>
        <a:lstStyle/>
        <a:p>
          <a:endParaRPr lang="en-US"/>
        </a:p>
      </dgm:t>
    </dgm:pt>
    <dgm:pt modelId="{2E2FF021-4F01-4C0C-BCC9-8B2879DE8BC5}" type="sibTrans" cxnId="{85EC432F-CF63-4E17-A238-D3111F19348A}">
      <dgm:prSet/>
      <dgm:spPr/>
      <dgm:t>
        <a:bodyPr/>
        <a:lstStyle/>
        <a:p>
          <a:endParaRPr lang="en-US"/>
        </a:p>
      </dgm:t>
    </dgm:pt>
    <dgm:pt modelId="{AC30225A-90A5-4BCF-A14F-007CBF22BAFC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000" dirty="0">
              <a:solidFill>
                <a:srgbClr val="7F7F7F"/>
              </a:solidFill>
              <a:latin typeface="Gothic720 Lt BT" panose="020C0403020203020204" pitchFamily="34" charset="0"/>
            </a:rPr>
            <a:t>Continuous/residual treatments control bacteria and biofilm growth during procedures using non-toxic antimicrobial chemicals.</a:t>
          </a:r>
        </a:p>
      </dgm:t>
    </dgm:pt>
    <dgm:pt modelId="{044CF293-023C-4259-A203-DCD6832D208F}" type="parTrans" cxnId="{CFE97C4B-57A4-4CA0-A949-FA67FFC549A0}">
      <dgm:prSet/>
      <dgm:spPr/>
      <dgm:t>
        <a:bodyPr/>
        <a:lstStyle/>
        <a:p>
          <a:endParaRPr lang="en-US"/>
        </a:p>
      </dgm:t>
    </dgm:pt>
    <dgm:pt modelId="{A0B3BD78-2209-4F05-BE74-072F9B61CF7C}" type="sibTrans" cxnId="{CFE97C4B-57A4-4CA0-A949-FA67FFC549A0}">
      <dgm:prSet/>
      <dgm:spPr/>
      <dgm:t>
        <a:bodyPr/>
        <a:lstStyle/>
        <a:p>
          <a:endParaRPr lang="en-US"/>
        </a:p>
      </dgm:t>
    </dgm:pt>
    <dgm:pt modelId="{F50AF737-576A-4760-91B4-0C8030DC6785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000" dirty="0">
              <a:solidFill>
                <a:srgbClr val="7F7F7F"/>
              </a:solidFill>
              <a:latin typeface="Gothic720 Lt BT" panose="020C0403020203020204" pitchFamily="34" charset="0"/>
            </a:rPr>
            <a:t>BOTH treatments are necessary to maintain bacterial and biofilm contamination levels below 500 CFU/ml.</a:t>
          </a:r>
        </a:p>
      </dgm:t>
    </dgm:pt>
    <dgm:pt modelId="{FB5B4E33-C4AF-4E8A-B1EC-A9CDCA91EC1A}" type="parTrans" cxnId="{848D464B-7EE1-462E-91F7-09F2AC49D75D}">
      <dgm:prSet/>
      <dgm:spPr/>
      <dgm:t>
        <a:bodyPr/>
        <a:lstStyle/>
        <a:p>
          <a:endParaRPr lang="en-US"/>
        </a:p>
      </dgm:t>
    </dgm:pt>
    <dgm:pt modelId="{420C2684-DC91-41DD-930E-13EA6EA510CD}" type="sibTrans" cxnId="{848D464B-7EE1-462E-91F7-09F2AC49D75D}">
      <dgm:prSet/>
      <dgm:spPr/>
      <dgm:t>
        <a:bodyPr/>
        <a:lstStyle/>
        <a:p>
          <a:endParaRPr lang="en-US"/>
        </a:p>
      </dgm:t>
    </dgm:pt>
    <dgm:pt modelId="{CD7E3EEE-9AB6-415F-B3BE-DDBD86E95347}">
      <dgm:prSet custT="1"/>
      <dgm:spPr>
        <a:ln w="19050">
          <a:solidFill>
            <a:srgbClr val="0070C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000" dirty="0">
              <a:solidFill>
                <a:srgbClr val="7F7F7F"/>
              </a:solidFill>
              <a:latin typeface="Gothic720 Lt BT" panose="020C0403020203020204" pitchFamily="34" charset="0"/>
            </a:rPr>
            <a:t>What are the product’s instructions for purging &amp; emptying bottles overnight?</a:t>
          </a:r>
        </a:p>
      </dgm:t>
    </dgm:pt>
    <dgm:pt modelId="{A51DF50A-86E4-4604-BBA5-459F1FF43560}" type="parTrans" cxnId="{1752C3F3-70D3-49CA-B697-1315FF628994}">
      <dgm:prSet/>
      <dgm:spPr/>
      <dgm:t>
        <a:bodyPr/>
        <a:lstStyle/>
        <a:p>
          <a:endParaRPr lang="en-US"/>
        </a:p>
      </dgm:t>
    </dgm:pt>
    <dgm:pt modelId="{E501FD01-2CE1-4739-8DE8-2FADE120183D}" type="sibTrans" cxnId="{1752C3F3-70D3-49CA-B697-1315FF628994}">
      <dgm:prSet/>
      <dgm:spPr/>
      <dgm:t>
        <a:bodyPr/>
        <a:lstStyle/>
        <a:p>
          <a:endParaRPr lang="en-US"/>
        </a:p>
      </dgm:t>
    </dgm:pt>
    <dgm:pt modelId="{76955DA8-0AE5-408D-8398-8512A7984BAD}" type="pres">
      <dgm:prSet presAssocID="{0B03D450-0A11-480E-A276-F1EB9143BF02}" presName="Name0" presStyleCnt="0">
        <dgm:presLayoutVars>
          <dgm:dir/>
          <dgm:animLvl val="lvl"/>
          <dgm:resizeHandles val="exact"/>
        </dgm:presLayoutVars>
      </dgm:prSet>
      <dgm:spPr/>
    </dgm:pt>
    <dgm:pt modelId="{439C62A1-393C-4228-9F8C-5460708AF613}" type="pres">
      <dgm:prSet presAssocID="{0B03D450-0A11-480E-A276-F1EB9143BF02}" presName="tSp" presStyleCnt="0"/>
      <dgm:spPr/>
    </dgm:pt>
    <dgm:pt modelId="{A49CC882-E1CF-41E0-A5DA-E7037AC85F96}" type="pres">
      <dgm:prSet presAssocID="{0B03D450-0A11-480E-A276-F1EB9143BF02}" presName="bSp" presStyleCnt="0"/>
      <dgm:spPr/>
    </dgm:pt>
    <dgm:pt modelId="{28E09BF0-A0BA-499A-B565-E76032B83FBE}" type="pres">
      <dgm:prSet presAssocID="{0B03D450-0A11-480E-A276-F1EB9143BF02}" presName="process" presStyleCnt="0"/>
      <dgm:spPr/>
    </dgm:pt>
    <dgm:pt modelId="{CD056856-9D9C-46CF-9628-C15C7BC90BC2}" type="pres">
      <dgm:prSet presAssocID="{1EC5F57F-2735-468E-AD36-623273BB1FEA}" presName="composite1" presStyleCnt="0"/>
      <dgm:spPr/>
    </dgm:pt>
    <dgm:pt modelId="{96887332-4046-432C-8AFD-68CDBE5F8F7A}" type="pres">
      <dgm:prSet presAssocID="{1EC5F57F-2735-468E-AD36-623273BB1FEA}" presName="dummyNode1" presStyleLbl="node1" presStyleIdx="0" presStyleCnt="3"/>
      <dgm:spPr/>
    </dgm:pt>
    <dgm:pt modelId="{F6078C98-B2BB-4173-8ABE-48CA574FB787}" type="pres">
      <dgm:prSet presAssocID="{1EC5F57F-2735-468E-AD36-623273BB1FEA}" presName="childNode1" presStyleLbl="bgAcc1" presStyleIdx="0" presStyleCnt="3">
        <dgm:presLayoutVars>
          <dgm:bulletEnabled val="1"/>
        </dgm:presLayoutVars>
      </dgm:prSet>
      <dgm:spPr/>
    </dgm:pt>
    <dgm:pt modelId="{B85AD5BD-D394-4F33-A382-43AC20F2A736}" type="pres">
      <dgm:prSet presAssocID="{1EC5F57F-2735-468E-AD36-623273BB1FEA}" presName="childNode1tx" presStyleLbl="bgAcc1" presStyleIdx="0" presStyleCnt="3">
        <dgm:presLayoutVars>
          <dgm:bulletEnabled val="1"/>
        </dgm:presLayoutVars>
      </dgm:prSet>
      <dgm:spPr/>
    </dgm:pt>
    <dgm:pt modelId="{D92CFFC1-F49A-4B90-8F8E-09ECACBC7283}" type="pres">
      <dgm:prSet presAssocID="{1EC5F57F-2735-468E-AD36-623273BB1FE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DF4F493-7E3F-45E4-8CE0-B0E5F213BDF1}" type="pres">
      <dgm:prSet presAssocID="{1EC5F57F-2735-468E-AD36-623273BB1FEA}" presName="connSite1" presStyleCnt="0"/>
      <dgm:spPr/>
    </dgm:pt>
    <dgm:pt modelId="{BBF050AA-053A-4745-868F-C3D294934E40}" type="pres">
      <dgm:prSet presAssocID="{92C672A0-B134-4B58-9603-FAE1A5FFB9EF}" presName="Name9" presStyleLbl="sibTrans2D1" presStyleIdx="0" presStyleCnt="2"/>
      <dgm:spPr/>
    </dgm:pt>
    <dgm:pt modelId="{4D8C82C3-B551-442D-B09C-57CF1C3EE7AA}" type="pres">
      <dgm:prSet presAssocID="{27F06822-FFE2-4A33-9A79-9926B9ADEB24}" presName="composite2" presStyleCnt="0"/>
      <dgm:spPr/>
    </dgm:pt>
    <dgm:pt modelId="{21FAF2CF-4828-42FC-8118-E12B79C3194A}" type="pres">
      <dgm:prSet presAssocID="{27F06822-FFE2-4A33-9A79-9926B9ADEB24}" presName="dummyNode2" presStyleLbl="node1" presStyleIdx="0" presStyleCnt="3"/>
      <dgm:spPr/>
    </dgm:pt>
    <dgm:pt modelId="{A56CE133-191F-4B20-B195-C8CA13F08B11}" type="pres">
      <dgm:prSet presAssocID="{27F06822-FFE2-4A33-9A79-9926B9ADEB24}" presName="childNode2" presStyleLbl="bgAcc1" presStyleIdx="1" presStyleCnt="3">
        <dgm:presLayoutVars>
          <dgm:bulletEnabled val="1"/>
        </dgm:presLayoutVars>
      </dgm:prSet>
      <dgm:spPr/>
    </dgm:pt>
    <dgm:pt modelId="{4784D10A-1071-49AA-8DE2-9A8F2192FCFD}" type="pres">
      <dgm:prSet presAssocID="{27F06822-FFE2-4A33-9A79-9926B9ADEB24}" presName="childNode2tx" presStyleLbl="bgAcc1" presStyleIdx="1" presStyleCnt="3">
        <dgm:presLayoutVars>
          <dgm:bulletEnabled val="1"/>
        </dgm:presLayoutVars>
      </dgm:prSet>
      <dgm:spPr/>
    </dgm:pt>
    <dgm:pt modelId="{21EEC030-E901-4A75-978A-18064FEAF8AD}" type="pres">
      <dgm:prSet presAssocID="{27F06822-FFE2-4A33-9A79-9926B9ADEB2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A490E5A-D52F-46AD-85C8-434CE9108FD3}" type="pres">
      <dgm:prSet presAssocID="{27F06822-FFE2-4A33-9A79-9926B9ADEB24}" presName="connSite2" presStyleCnt="0"/>
      <dgm:spPr/>
    </dgm:pt>
    <dgm:pt modelId="{700E5039-5261-499B-82A6-B5E35D9ECF4B}" type="pres">
      <dgm:prSet presAssocID="{114EE56E-0A06-4291-9E3A-41DC3C5811A1}" presName="Name18" presStyleLbl="sibTrans2D1" presStyleIdx="1" presStyleCnt="2"/>
      <dgm:spPr/>
    </dgm:pt>
    <dgm:pt modelId="{98D2B041-16D2-4782-8CF5-7FB3D6A2B4FD}" type="pres">
      <dgm:prSet presAssocID="{ED948564-DC0C-4A2B-AD7C-4A93D7D3A024}" presName="composite1" presStyleCnt="0"/>
      <dgm:spPr/>
    </dgm:pt>
    <dgm:pt modelId="{15F4D648-FEE5-4E37-AF97-C6B1AB12A1A6}" type="pres">
      <dgm:prSet presAssocID="{ED948564-DC0C-4A2B-AD7C-4A93D7D3A024}" presName="dummyNode1" presStyleLbl="node1" presStyleIdx="1" presStyleCnt="3"/>
      <dgm:spPr/>
    </dgm:pt>
    <dgm:pt modelId="{6176C955-9588-4F7C-81F7-AA69C0ECB235}" type="pres">
      <dgm:prSet presAssocID="{ED948564-DC0C-4A2B-AD7C-4A93D7D3A024}" presName="childNode1" presStyleLbl="bgAcc1" presStyleIdx="2" presStyleCnt="3">
        <dgm:presLayoutVars>
          <dgm:bulletEnabled val="1"/>
        </dgm:presLayoutVars>
      </dgm:prSet>
      <dgm:spPr/>
    </dgm:pt>
    <dgm:pt modelId="{4E37867A-D447-4D30-9969-1CE2EDC03297}" type="pres">
      <dgm:prSet presAssocID="{ED948564-DC0C-4A2B-AD7C-4A93D7D3A024}" presName="childNode1tx" presStyleLbl="bgAcc1" presStyleIdx="2" presStyleCnt="3">
        <dgm:presLayoutVars>
          <dgm:bulletEnabled val="1"/>
        </dgm:presLayoutVars>
      </dgm:prSet>
      <dgm:spPr/>
    </dgm:pt>
    <dgm:pt modelId="{FE0E8FB4-B972-42E0-AB1C-AB74490C8B89}" type="pres">
      <dgm:prSet presAssocID="{ED948564-DC0C-4A2B-AD7C-4A93D7D3A02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24CA68C-F38F-4C16-B04B-E066D9EC8060}" type="pres">
      <dgm:prSet presAssocID="{ED948564-DC0C-4A2B-AD7C-4A93D7D3A024}" presName="connSite1" presStyleCnt="0"/>
      <dgm:spPr/>
    </dgm:pt>
  </dgm:ptLst>
  <dgm:cxnLst>
    <dgm:cxn modelId="{0DEE4B00-A8A9-4F3B-9422-3643A516C97A}" type="presOf" srcId="{AC30225A-90A5-4BCF-A14F-007CBF22BAFC}" destId="{4E37867A-D447-4D30-9969-1CE2EDC03297}" srcOrd="1" destOrd="1" presId="urn:microsoft.com/office/officeart/2005/8/layout/hProcess4"/>
    <dgm:cxn modelId="{B555A50F-9A02-4D8B-A59A-C1B32EB97786}" srcId="{0B03D450-0A11-480E-A276-F1EB9143BF02}" destId="{1EC5F57F-2735-468E-AD36-623273BB1FEA}" srcOrd="0" destOrd="0" parTransId="{8ADF21D7-704B-4B6D-9C4B-C9F16CB4FEF2}" sibTransId="{92C672A0-B134-4B58-9603-FAE1A5FFB9EF}"/>
    <dgm:cxn modelId="{FCC85620-8B1E-4B18-9728-240F0E823436}" type="presOf" srcId="{ED948564-DC0C-4A2B-AD7C-4A93D7D3A024}" destId="{FE0E8FB4-B972-42E0-AB1C-AB74490C8B89}" srcOrd="0" destOrd="0" presId="urn:microsoft.com/office/officeart/2005/8/layout/hProcess4"/>
    <dgm:cxn modelId="{66662124-FCCB-41B4-AADD-12487E3A7A0B}" srcId="{1EC5F57F-2735-468E-AD36-623273BB1FEA}" destId="{DA7D07A9-95AC-4C6A-B2C3-C79BBC0F7A52}" srcOrd="1" destOrd="0" parTransId="{1DB58BD0-1C9C-4F7D-AA8F-BE3C1DC79D86}" sibTransId="{25351915-27CA-4BC2-A37E-7AF5044107A3}"/>
    <dgm:cxn modelId="{38354B24-61F1-4834-8225-25A60D098694}" type="presOf" srcId="{114EE56E-0A06-4291-9E3A-41DC3C5811A1}" destId="{700E5039-5261-499B-82A6-B5E35D9ECF4B}" srcOrd="0" destOrd="0" presId="urn:microsoft.com/office/officeart/2005/8/layout/hProcess4"/>
    <dgm:cxn modelId="{85EC432F-CF63-4E17-A238-D3111F19348A}" srcId="{ED948564-DC0C-4A2B-AD7C-4A93D7D3A024}" destId="{FF4C8044-380D-4048-AAB8-D3A9704EB24F}" srcOrd="0" destOrd="0" parTransId="{8FB45621-B4DA-4966-A753-42EE1CE389BC}" sibTransId="{2E2FF021-4F01-4C0C-BCC9-8B2879DE8BC5}"/>
    <dgm:cxn modelId="{5C00A85D-F96A-4EEA-A588-2773E0BA6959}" type="presOf" srcId="{DA7D07A9-95AC-4C6A-B2C3-C79BBC0F7A52}" destId="{F6078C98-B2BB-4173-8ABE-48CA574FB787}" srcOrd="0" destOrd="1" presId="urn:microsoft.com/office/officeart/2005/8/layout/hProcess4"/>
    <dgm:cxn modelId="{848D464B-7EE1-462E-91F7-09F2AC49D75D}" srcId="{ED948564-DC0C-4A2B-AD7C-4A93D7D3A024}" destId="{F50AF737-576A-4760-91B4-0C8030DC6785}" srcOrd="2" destOrd="0" parTransId="{FB5B4E33-C4AF-4E8A-B1EC-A9CDCA91EC1A}" sibTransId="{420C2684-DC91-41DD-930E-13EA6EA510CD}"/>
    <dgm:cxn modelId="{CFE97C4B-57A4-4CA0-A949-FA67FFC549A0}" srcId="{ED948564-DC0C-4A2B-AD7C-4A93D7D3A024}" destId="{AC30225A-90A5-4BCF-A14F-007CBF22BAFC}" srcOrd="1" destOrd="0" parTransId="{044CF293-023C-4259-A203-DCD6832D208F}" sibTransId="{A0B3BD78-2209-4F05-BE74-072F9B61CF7C}"/>
    <dgm:cxn modelId="{19CD5B71-29A7-492D-BAB8-72311F4FF66D}" type="presOf" srcId="{BB48B9A4-C386-46BB-BDF6-DDCCA167B43F}" destId="{F6078C98-B2BB-4173-8ABE-48CA574FB787}" srcOrd="0" destOrd="0" presId="urn:microsoft.com/office/officeart/2005/8/layout/hProcess4"/>
    <dgm:cxn modelId="{56F0FB74-32BE-4CE2-8958-C64396C05F01}" type="presOf" srcId="{FF4C8044-380D-4048-AAB8-D3A9704EB24F}" destId="{6176C955-9588-4F7C-81F7-AA69C0ECB235}" srcOrd="0" destOrd="0" presId="urn:microsoft.com/office/officeart/2005/8/layout/hProcess4"/>
    <dgm:cxn modelId="{4EAF6D79-E5AB-46A5-8271-47801F0916AE}" type="presOf" srcId="{F50AF737-576A-4760-91B4-0C8030DC6785}" destId="{4E37867A-D447-4D30-9969-1CE2EDC03297}" srcOrd="1" destOrd="2" presId="urn:microsoft.com/office/officeart/2005/8/layout/hProcess4"/>
    <dgm:cxn modelId="{978E5879-120D-48DA-92EA-55B6520E9B8F}" type="presOf" srcId="{CD7E3EEE-9AB6-415F-B3BE-DDBD86E95347}" destId="{6176C955-9588-4F7C-81F7-AA69C0ECB235}" srcOrd="0" destOrd="3" presId="urn:microsoft.com/office/officeart/2005/8/layout/hProcess4"/>
    <dgm:cxn modelId="{9A47B979-D3B9-413C-AB18-71C438B616FC}" type="presOf" srcId="{AC30225A-90A5-4BCF-A14F-007CBF22BAFC}" destId="{6176C955-9588-4F7C-81F7-AA69C0ECB235}" srcOrd="0" destOrd="1" presId="urn:microsoft.com/office/officeart/2005/8/layout/hProcess4"/>
    <dgm:cxn modelId="{73DBB67E-E72F-4A6A-967C-B5F787753745}" type="presOf" srcId="{92C672A0-B134-4B58-9603-FAE1A5FFB9EF}" destId="{BBF050AA-053A-4745-868F-C3D294934E40}" srcOrd="0" destOrd="0" presId="urn:microsoft.com/office/officeart/2005/8/layout/hProcess4"/>
    <dgm:cxn modelId="{B98D6280-8D9C-41E6-B489-96222C018260}" type="presOf" srcId="{BB571356-9B6D-4788-8F3C-0652B4F05B64}" destId="{4784D10A-1071-49AA-8DE2-9A8F2192FCFD}" srcOrd="1" destOrd="0" presId="urn:microsoft.com/office/officeart/2005/8/layout/hProcess4"/>
    <dgm:cxn modelId="{5614D282-20B2-414F-85F2-07BBEF58C4E3}" type="presOf" srcId="{944DF90E-01E3-48FC-95FE-5C573596985A}" destId="{A56CE133-191F-4B20-B195-C8CA13F08B11}" srcOrd="0" destOrd="1" presId="urn:microsoft.com/office/officeart/2005/8/layout/hProcess4"/>
    <dgm:cxn modelId="{8657BB8F-0FD8-482A-BA28-05147F417576}" type="presOf" srcId="{BB48B9A4-C386-46BB-BDF6-DDCCA167B43F}" destId="{B85AD5BD-D394-4F33-A382-43AC20F2A736}" srcOrd="1" destOrd="0" presId="urn:microsoft.com/office/officeart/2005/8/layout/hProcess4"/>
    <dgm:cxn modelId="{E2553D92-608B-4BFD-AA5F-B0F36E90AF0C}" srcId="{27F06822-FFE2-4A33-9A79-9926B9ADEB24}" destId="{BB571356-9B6D-4788-8F3C-0652B4F05B64}" srcOrd="0" destOrd="0" parTransId="{4103F601-2E2F-45B1-8668-56140A5D839F}" sibTransId="{062EF3CD-C861-4841-961A-09D48771D63E}"/>
    <dgm:cxn modelId="{A8D8F39A-BD77-4021-BDD5-14FC4ED6E7F5}" type="presOf" srcId="{331ACEA3-966D-4148-AB77-B1FB0927EF35}" destId="{B85AD5BD-D394-4F33-A382-43AC20F2A736}" srcOrd="1" destOrd="2" presId="urn:microsoft.com/office/officeart/2005/8/layout/hProcess4"/>
    <dgm:cxn modelId="{B087B5A4-CAAB-417D-81F9-DAE8DE21D21D}" type="presOf" srcId="{1EC5F57F-2735-468E-AD36-623273BB1FEA}" destId="{D92CFFC1-F49A-4B90-8F8E-09ECACBC7283}" srcOrd="0" destOrd="0" presId="urn:microsoft.com/office/officeart/2005/8/layout/hProcess4"/>
    <dgm:cxn modelId="{5EAFCAA8-8384-45AB-A8CB-1D3F1A934B47}" srcId="{1EC5F57F-2735-468E-AD36-623273BB1FEA}" destId="{BB48B9A4-C386-46BB-BDF6-DDCCA167B43F}" srcOrd="0" destOrd="0" parTransId="{DF56EBAD-6ACF-4737-9ABD-9F63B0529636}" sibTransId="{8EF7FFE3-3A84-46F5-92D0-F07B24E8AF8A}"/>
    <dgm:cxn modelId="{6D389CB0-5DC0-425F-A033-AB848FA22D3A}" type="presOf" srcId="{FF4C8044-380D-4048-AAB8-D3A9704EB24F}" destId="{4E37867A-D447-4D30-9969-1CE2EDC03297}" srcOrd="1" destOrd="0" presId="urn:microsoft.com/office/officeart/2005/8/layout/hProcess4"/>
    <dgm:cxn modelId="{4CADC7B4-A02A-4E7E-8A7C-DC72715CB903}" type="presOf" srcId="{BB571356-9B6D-4788-8F3C-0652B4F05B64}" destId="{A56CE133-191F-4B20-B195-C8CA13F08B11}" srcOrd="0" destOrd="0" presId="urn:microsoft.com/office/officeart/2005/8/layout/hProcess4"/>
    <dgm:cxn modelId="{D0F845BE-77D4-4435-9E2E-42BE1B576F90}" srcId="{0B03D450-0A11-480E-A276-F1EB9143BF02}" destId="{ED948564-DC0C-4A2B-AD7C-4A93D7D3A024}" srcOrd="2" destOrd="0" parTransId="{AE8226E6-1438-45C9-9443-10995F516BFC}" sibTransId="{43C1C919-3EBC-4AB4-B5BB-316D1E3B2766}"/>
    <dgm:cxn modelId="{A1A4ECC6-D012-4E1B-81DE-6E2C3BAA5259}" srcId="{27F06822-FFE2-4A33-9A79-9926B9ADEB24}" destId="{944DF90E-01E3-48FC-95FE-5C573596985A}" srcOrd="1" destOrd="0" parTransId="{61870292-914A-4A5E-9E54-96BAC208BDEC}" sibTransId="{AD158679-FFC4-4FF3-9829-90F7A3F32CC6}"/>
    <dgm:cxn modelId="{D7FDEBCE-0C34-4768-9CC4-610277E268B8}" type="presOf" srcId="{DA7D07A9-95AC-4C6A-B2C3-C79BBC0F7A52}" destId="{B85AD5BD-D394-4F33-A382-43AC20F2A736}" srcOrd="1" destOrd="1" presId="urn:microsoft.com/office/officeart/2005/8/layout/hProcess4"/>
    <dgm:cxn modelId="{852786D3-2BDE-4A7A-A4E2-2E51FAFA977A}" srcId="{1EC5F57F-2735-468E-AD36-623273BB1FEA}" destId="{331ACEA3-966D-4148-AB77-B1FB0927EF35}" srcOrd="2" destOrd="0" parTransId="{9E9A4C01-1F2A-42C0-80BF-5571810FE50E}" sibTransId="{9167363D-A7F1-4DE4-A5CF-096695285CA8}"/>
    <dgm:cxn modelId="{4A8429D8-3DF7-42C7-8D21-AF86B08C02A2}" srcId="{0B03D450-0A11-480E-A276-F1EB9143BF02}" destId="{27F06822-FFE2-4A33-9A79-9926B9ADEB24}" srcOrd="1" destOrd="0" parTransId="{73423F58-E242-427C-8E23-5819633EA703}" sibTransId="{114EE56E-0A06-4291-9E3A-41DC3C5811A1}"/>
    <dgm:cxn modelId="{F48AD2E1-FF59-46A9-B6BA-A6BC58917D63}" type="presOf" srcId="{27F06822-FFE2-4A33-9A79-9926B9ADEB24}" destId="{21EEC030-E901-4A75-978A-18064FEAF8AD}" srcOrd="0" destOrd="0" presId="urn:microsoft.com/office/officeart/2005/8/layout/hProcess4"/>
    <dgm:cxn modelId="{81E6F1E9-2CD7-4C03-83D5-92C1ED52444E}" type="presOf" srcId="{CD7E3EEE-9AB6-415F-B3BE-DDBD86E95347}" destId="{4E37867A-D447-4D30-9969-1CE2EDC03297}" srcOrd="1" destOrd="3" presId="urn:microsoft.com/office/officeart/2005/8/layout/hProcess4"/>
    <dgm:cxn modelId="{7B4A4DF1-6AB5-4B49-AAD6-8261176D785E}" type="presOf" srcId="{944DF90E-01E3-48FC-95FE-5C573596985A}" destId="{4784D10A-1071-49AA-8DE2-9A8F2192FCFD}" srcOrd="1" destOrd="1" presId="urn:microsoft.com/office/officeart/2005/8/layout/hProcess4"/>
    <dgm:cxn modelId="{1752C3F3-70D3-49CA-B697-1315FF628994}" srcId="{ED948564-DC0C-4A2B-AD7C-4A93D7D3A024}" destId="{CD7E3EEE-9AB6-415F-B3BE-DDBD86E95347}" srcOrd="3" destOrd="0" parTransId="{A51DF50A-86E4-4604-BBA5-459F1FF43560}" sibTransId="{E501FD01-2CE1-4739-8DE8-2FADE120183D}"/>
    <dgm:cxn modelId="{D1E6C8F6-6B87-4B3B-9EAC-EDDFE6D4158B}" type="presOf" srcId="{0B03D450-0A11-480E-A276-F1EB9143BF02}" destId="{76955DA8-0AE5-408D-8398-8512A7984BAD}" srcOrd="0" destOrd="0" presId="urn:microsoft.com/office/officeart/2005/8/layout/hProcess4"/>
    <dgm:cxn modelId="{988E4EF8-B95B-493E-9885-18C2A1F9AFCF}" type="presOf" srcId="{F50AF737-576A-4760-91B4-0C8030DC6785}" destId="{6176C955-9588-4F7C-81F7-AA69C0ECB235}" srcOrd="0" destOrd="2" presId="urn:microsoft.com/office/officeart/2005/8/layout/hProcess4"/>
    <dgm:cxn modelId="{779733FC-A003-475F-84C8-6B2C718464B5}" type="presOf" srcId="{331ACEA3-966D-4148-AB77-B1FB0927EF35}" destId="{F6078C98-B2BB-4173-8ABE-48CA574FB787}" srcOrd="0" destOrd="2" presId="urn:microsoft.com/office/officeart/2005/8/layout/hProcess4"/>
    <dgm:cxn modelId="{4892E9CD-288C-4B29-B5C9-CE5783E2A070}" type="presParOf" srcId="{76955DA8-0AE5-408D-8398-8512A7984BAD}" destId="{439C62A1-393C-4228-9F8C-5460708AF613}" srcOrd="0" destOrd="0" presId="urn:microsoft.com/office/officeart/2005/8/layout/hProcess4"/>
    <dgm:cxn modelId="{233913AD-AD58-4DDC-B14E-C18660CF6D89}" type="presParOf" srcId="{76955DA8-0AE5-408D-8398-8512A7984BAD}" destId="{A49CC882-E1CF-41E0-A5DA-E7037AC85F96}" srcOrd="1" destOrd="0" presId="urn:microsoft.com/office/officeart/2005/8/layout/hProcess4"/>
    <dgm:cxn modelId="{20839CA3-9FF5-49A1-87DF-12B10AC90DD2}" type="presParOf" srcId="{76955DA8-0AE5-408D-8398-8512A7984BAD}" destId="{28E09BF0-A0BA-499A-B565-E76032B83FBE}" srcOrd="2" destOrd="0" presId="urn:microsoft.com/office/officeart/2005/8/layout/hProcess4"/>
    <dgm:cxn modelId="{423DBF0F-4F37-4214-BEC4-828FDF3AAF13}" type="presParOf" srcId="{28E09BF0-A0BA-499A-B565-E76032B83FBE}" destId="{CD056856-9D9C-46CF-9628-C15C7BC90BC2}" srcOrd="0" destOrd="0" presId="urn:microsoft.com/office/officeart/2005/8/layout/hProcess4"/>
    <dgm:cxn modelId="{CF8F81E2-1E91-42BC-8CEB-1949EAADFA6E}" type="presParOf" srcId="{CD056856-9D9C-46CF-9628-C15C7BC90BC2}" destId="{96887332-4046-432C-8AFD-68CDBE5F8F7A}" srcOrd="0" destOrd="0" presId="urn:microsoft.com/office/officeart/2005/8/layout/hProcess4"/>
    <dgm:cxn modelId="{87DA35F6-D859-4344-9ACB-76E03E0CDCFA}" type="presParOf" srcId="{CD056856-9D9C-46CF-9628-C15C7BC90BC2}" destId="{F6078C98-B2BB-4173-8ABE-48CA574FB787}" srcOrd="1" destOrd="0" presId="urn:microsoft.com/office/officeart/2005/8/layout/hProcess4"/>
    <dgm:cxn modelId="{4A689620-09CA-4A2D-8C2F-FBA98BB96090}" type="presParOf" srcId="{CD056856-9D9C-46CF-9628-C15C7BC90BC2}" destId="{B85AD5BD-D394-4F33-A382-43AC20F2A736}" srcOrd="2" destOrd="0" presId="urn:microsoft.com/office/officeart/2005/8/layout/hProcess4"/>
    <dgm:cxn modelId="{BC0CC8E2-0702-4B68-A2B9-387D3A17CF28}" type="presParOf" srcId="{CD056856-9D9C-46CF-9628-C15C7BC90BC2}" destId="{D92CFFC1-F49A-4B90-8F8E-09ECACBC7283}" srcOrd="3" destOrd="0" presId="urn:microsoft.com/office/officeart/2005/8/layout/hProcess4"/>
    <dgm:cxn modelId="{16DF3F44-B02E-4FDB-8261-EBBCD8FA2B13}" type="presParOf" srcId="{CD056856-9D9C-46CF-9628-C15C7BC90BC2}" destId="{CDF4F493-7E3F-45E4-8CE0-B0E5F213BDF1}" srcOrd="4" destOrd="0" presId="urn:microsoft.com/office/officeart/2005/8/layout/hProcess4"/>
    <dgm:cxn modelId="{A102CC47-48B4-4B88-9374-871C3DDDFF3B}" type="presParOf" srcId="{28E09BF0-A0BA-499A-B565-E76032B83FBE}" destId="{BBF050AA-053A-4745-868F-C3D294934E40}" srcOrd="1" destOrd="0" presId="urn:microsoft.com/office/officeart/2005/8/layout/hProcess4"/>
    <dgm:cxn modelId="{1AD871CA-B6BD-4942-9114-E0E4E6724B92}" type="presParOf" srcId="{28E09BF0-A0BA-499A-B565-E76032B83FBE}" destId="{4D8C82C3-B551-442D-B09C-57CF1C3EE7AA}" srcOrd="2" destOrd="0" presId="urn:microsoft.com/office/officeart/2005/8/layout/hProcess4"/>
    <dgm:cxn modelId="{718907C4-6419-4265-80EE-54ED1968C481}" type="presParOf" srcId="{4D8C82C3-B551-442D-B09C-57CF1C3EE7AA}" destId="{21FAF2CF-4828-42FC-8118-E12B79C3194A}" srcOrd="0" destOrd="0" presId="urn:microsoft.com/office/officeart/2005/8/layout/hProcess4"/>
    <dgm:cxn modelId="{C0C78C32-05C5-4321-BB8D-25DEA19EE739}" type="presParOf" srcId="{4D8C82C3-B551-442D-B09C-57CF1C3EE7AA}" destId="{A56CE133-191F-4B20-B195-C8CA13F08B11}" srcOrd="1" destOrd="0" presId="urn:microsoft.com/office/officeart/2005/8/layout/hProcess4"/>
    <dgm:cxn modelId="{3FD772B1-B930-4282-8104-B3413FB0ADAE}" type="presParOf" srcId="{4D8C82C3-B551-442D-B09C-57CF1C3EE7AA}" destId="{4784D10A-1071-49AA-8DE2-9A8F2192FCFD}" srcOrd="2" destOrd="0" presId="urn:microsoft.com/office/officeart/2005/8/layout/hProcess4"/>
    <dgm:cxn modelId="{90E4689C-67EC-426B-861B-F088247B5FDC}" type="presParOf" srcId="{4D8C82C3-B551-442D-B09C-57CF1C3EE7AA}" destId="{21EEC030-E901-4A75-978A-18064FEAF8AD}" srcOrd="3" destOrd="0" presId="urn:microsoft.com/office/officeart/2005/8/layout/hProcess4"/>
    <dgm:cxn modelId="{468C6F0C-1588-48DD-B19F-4B4DA0F71775}" type="presParOf" srcId="{4D8C82C3-B551-442D-B09C-57CF1C3EE7AA}" destId="{CA490E5A-D52F-46AD-85C8-434CE9108FD3}" srcOrd="4" destOrd="0" presId="urn:microsoft.com/office/officeart/2005/8/layout/hProcess4"/>
    <dgm:cxn modelId="{797FF8F2-0A92-42E6-A9D9-D1194EEFB066}" type="presParOf" srcId="{28E09BF0-A0BA-499A-B565-E76032B83FBE}" destId="{700E5039-5261-499B-82A6-B5E35D9ECF4B}" srcOrd="3" destOrd="0" presId="urn:microsoft.com/office/officeart/2005/8/layout/hProcess4"/>
    <dgm:cxn modelId="{3556F023-07EA-4043-AA38-1426AA74F825}" type="presParOf" srcId="{28E09BF0-A0BA-499A-B565-E76032B83FBE}" destId="{98D2B041-16D2-4782-8CF5-7FB3D6A2B4FD}" srcOrd="4" destOrd="0" presId="urn:microsoft.com/office/officeart/2005/8/layout/hProcess4"/>
    <dgm:cxn modelId="{618C8002-C53C-4FA9-814C-16AD8355C79A}" type="presParOf" srcId="{98D2B041-16D2-4782-8CF5-7FB3D6A2B4FD}" destId="{15F4D648-FEE5-4E37-AF97-C6B1AB12A1A6}" srcOrd="0" destOrd="0" presId="urn:microsoft.com/office/officeart/2005/8/layout/hProcess4"/>
    <dgm:cxn modelId="{A2AED59A-5827-4CDD-9E15-8CDC21E8D548}" type="presParOf" srcId="{98D2B041-16D2-4782-8CF5-7FB3D6A2B4FD}" destId="{6176C955-9588-4F7C-81F7-AA69C0ECB235}" srcOrd="1" destOrd="0" presId="urn:microsoft.com/office/officeart/2005/8/layout/hProcess4"/>
    <dgm:cxn modelId="{5D073BEF-A54C-4A14-9E37-E5BE601EEA9D}" type="presParOf" srcId="{98D2B041-16D2-4782-8CF5-7FB3D6A2B4FD}" destId="{4E37867A-D447-4D30-9969-1CE2EDC03297}" srcOrd="2" destOrd="0" presId="urn:microsoft.com/office/officeart/2005/8/layout/hProcess4"/>
    <dgm:cxn modelId="{551734FE-A9B9-4F12-A0A3-A87C415FB02F}" type="presParOf" srcId="{98D2B041-16D2-4782-8CF5-7FB3D6A2B4FD}" destId="{FE0E8FB4-B972-42E0-AB1C-AB74490C8B89}" srcOrd="3" destOrd="0" presId="urn:microsoft.com/office/officeart/2005/8/layout/hProcess4"/>
    <dgm:cxn modelId="{DB0A2DC3-0A9D-43E8-88BA-3FF02A363B80}" type="presParOf" srcId="{98D2B041-16D2-4782-8CF5-7FB3D6A2B4FD}" destId="{F24CA68C-F38F-4C16-B04B-E066D9EC806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F382D-82A6-4037-9277-4E38D1F57B4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69738D-6DE3-4A98-AFE8-885588EA712A}">
      <dgm:prSet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b="1" dirty="0">
              <a:latin typeface="Gothic720 BT" panose="020C0803020203020204" pitchFamily="34" charset="0"/>
            </a:rPr>
            <a:t>To Shock</a:t>
          </a:r>
          <a:endParaRPr lang="en-US" dirty="0">
            <a:latin typeface="Gothic720 BT" panose="020C0803020203020204" pitchFamily="34" charset="0"/>
          </a:endParaRPr>
        </a:p>
      </dgm:t>
    </dgm:pt>
    <dgm:pt modelId="{CA8BA805-35ED-4628-BE41-DC1F0FE59CF3}" type="parTrans" cxnId="{E317AAEC-E1E8-46A6-9FAD-9639C7718C54}">
      <dgm:prSet/>
      <dgm:spPr/>
      <dgm:t>
        <a:bodyPr/>
        <a:lstStyle/>
        <a:p>
          <a:endParaRPr lang="en-US"/>
        </a:p>
      </dgm:t>
    </dgm:pt>
    <dgm:pt modelId="{492D5CD2-5C88-41AA-9E6D-557B266DBE67}" type="sibTrans" cxnId="{E317AAEC-E1E8-46A6-9FAD-9639C7718C54}">
      <dgm:prSet/>
      <dgm:spPr/>
      <dgm:t>
        <a:bodyPr/>
        <a:lstStyle/>
        <a:p>
          <a:endParaRPr lang="en-US"/>
        </a:p>
      </dgm:t>
    </dgm:pt>
    <dgm:pt modelId="{0235C662-BD47-47FA-9502-DCEE3AE2AAC3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solidFill>
                <a:srgbClr val="7F7F7F"/>
              </a:solidFill>
              <a:latin typeface="Gothic720 Lt BT" panose="020C0403020203020204" pitchFamily="34" charset="0"/>
            </a:rPr>
            <a:t>Slowly purge the waterlines attached to the dental unit into a cup until you see the light blue color. </a:t>
          </a:r>
        </a:p>
      </dgm:t>
    </dgm:pt>
    <dgm:pt modelId="{5BFCA743-0298-452C-BD3D-BE1FBABE926D}" type="parTrans" cxnId="{2C394DB4-4D1E-442D-B2E5-6C1CDA366B39}">
      <dgm:prSet/>
      <dgm:spPr/>
      <dgm:t>
        <a:bodyPr/>
        <a:lstStyle/>
        <a:p>
          <a:endParaRPr lang="en-US"/>
        </a:p>
      </dgm:t>
    </dgm:pt>
    <dgm:pt modelId="{1D1DF25A-39F2-4E02-8418-E093DA08D070}" type="sibTrans" cxnId="{2C394DB4-4D1E-442D-B2E5-6C1CDA366B39}">
      <dgm:prSet/>
      <dgm:spPr/>
      <dgm:t>
        <a:bodyPr/>
        <a:lstStyle/>
        <a:p>
          <a:endParaRPr lang="en-US"/>
        </a:p>
      </dgm:t>
    </dgm:pt>
    <dgm:pt modelId="{2A582E8E-71A4-4608-8EB7-6FBC84AB2BD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solidFill>
                <a:srgbClr val="7F7F7F"/>
              </a:solidFill>
              <a:latin typeface="Gothic720 Lt BT" panose="020C0403020203020204" pitchFamily="34" charset="0"/>
            </a:rPr>
            <a:t>Allow lines to remain unused for a minimum of 12 hours. For best results, allow Shock to remain in the line(s) over the weekend.</a:t>
          </a:r>
        </a:p>
      </dgm:t>
    </dgm:pt>
    <dgm:pt modelId="{115F6474-C379-435F-AAC9-C5DF58C02C55}" type="parTrans" cxnId="{C51B7959-A768-462E-ABE9-22190125C6CC}">
      <dgm:prSet/>
      <dgm:spPr/>
      <dgm:t>
        <a:bodyPr/>
        <a:lstStyle/>
        <a:p>
          <a:endParaRPr lang="en-US"/>
        </a:p>
      </dgm:t>
    </dgm:pt>
    <dgm:pt modelId="{F2F98915-83A1-4466-AF0E-C5D19AA8CADA}" type="sibTrans" cxnId="{C51B7959-A768-462E-ABE9-22190125C6CC}">
      <dgm:prSet/>
      <dgm:spPr/>
      <dgm:t>
        <a:bodyPr/>
        <a:lstStyle/>
        <a:p>
          <a:endParaRPr lang="en-US"/>
        </a:p>
      </dgm:t>
    </dgm:pt>
    <dgm:pt modelId="{14F84343-A537-4726-B653-89A481F06FA7}" type="pres">
      <dgm:prSet presAssocID="{346F382D-82A6-4037-9277-4E38D1F57B4D}" presName="linear" presStyleCnt="0">
        <dgm:presLayoutVars>
          <dgm:animLvl val="lvl"/>
          <dgm:resizeHandles val="exact"/>
        </dgm:presLayoutVars>
      </dgm:prSet>
      <dgm:spPr/>
    </dgm:pt>
    <dgm:pt modelId="{3E85BBFD-294A-4F56-AA76-1B306DC52B1A}" type="pres">
      <dgm:prSet presAssocID="{F669738D-6DE3-4A98-AFE8-885588EA712A}" presName="parentText" presStyleLbl="node1" presStyleIdx="0" presStyleCnt="1" custLinFactNeighborY="-1804">
        <dgm:presLayoutVars>
          <dgm:chMax val="0"/>
          <dgm:bulletEnabled val="1"/>
        </dgm:presLayoutVars>
      </dgm:prSet>
      <dgm:spPr/>
    </dgm:pt>
    <dgm:pt modelId="{42FF2613-6A6D-4EC5-AB71-09404B0016B1}" type="pres">
      <dgm:prSet presAssocID="{F669738D-6DE3-4A98-AFE8-885588EA712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06DFF5E-CF5B-40CE-9FCB-03F5A3923D5F}" type="presOf" srcId="{0235C662-BD47-47FA-9502-DCEE3AE2AAC3}" destId="{42FF2613-6A6D-4EC5-AB71-09404B0016B1}" srcOrd="0" destOrd="0" presId="urn:microsoft.com/office/officeart/2005/8/layout/vList2"/>
    <dgm:cxn modelId="{7276666B-2F7A-43DA-B75B-F0B7269FA558}" type="presOf" srcId="{F669738D-6DE3-4A98-AFE8-885588EA712A}" destId="{3E85BBFD-294A-4F56-AA76-1B306DC52B1A}" srcOrd="0" destOrd="0" presId="urn:microsoft.com/office/officeart/2005/8/layout/vList2"/>
    <dgm:cxn modelId="{C51B7959-A768-462E-ABE9-22190125C6CC}" srcId="{F669738D-6DE3-4A98-AFE8-885588EA712A}" destId="{2A582E8E-71A4-4608-8EB7-6FBC84AB2BD2}" srcOrd="1" destOrd="0" parTransId="{115F6474-C379-435F-AAC9-C5DF58C02C55}" sibTransId="{F2F98915-83A1-4466-AF0E-C5D19AA8CADA}"/>
    <dgm:cxn modelId="{2C394DB4-4D1E-442D-B2E5-6C1CDA366B39}" srcId="{F669738D-6DE3-4A98-AFE8-885588EA712A}" destId="{0235C662-BD47-47FA-9502-DCEE3AE2AAC3}" srcOrd="0" destOrd="0" parTransId="{5BFCA743-0298-452C-BD3D-BE1FBABE926D}" sibTransId="{1D1DF25A-39F2-4E02-8418-E093DA08D070}"/>
    <dgm:cxn modelId="{E317AAEC-E1E8-46A6-9FAD-9639C7718C54}" srcId="{346F382D-82A6-4037-9277-4E38D1F57B4D}" destId="{F669738D-6DE3-4A98-AFE8-885588EA712A}" srcOrd="0" destOrd="0" parTransId="{CA8BA805-35ED-4628-BE41-DC1F0FE59CF3}" sibTransId="{492D5CD2-5C88-41AA-9E6D-557B266DBE67}"/>
    <dgm:cxn modelId="{4C2070F2-96C5-4C63-92CB-A36CBF36F2E7}" type="presOf" srcId="{346F382D-82A6-4037-9277-4E38D1F57B4D}" destId="{14F84343-A537-4726-B653-89A481F06FA7}" srcOrd="0" destOrd="0" presId="urn:microsoft.com/office/officeart/2005/8/layout/vList2"/>
    <dgm:cxn modelId="{44B84BF4-231C-4B0F-85C9-52004B98D6ED}" type="presOf" srcId="{2A582E8E-71A4-4608-8EB7-6FBC84AB2BD2}" destId="{42FF2613-6A6D-4EC5-AB71-09404B0016B1}" srcOrd="0" destOrd="1" presId="urn:microsoft.com/office/officeart/2005/8/layout/vList2"/>
    <dgm:cxn modelId="{F8D4678F-6F64-4735-896C-7EC203F427B3}" type="presParOf" srcId="{14F84343-A537-4726-B653-89A481F06FA7}" destId="{3E85BBFD-294A-4F56-AA76-1B306DC52B1A}" srcOrd="0" destOrd="0" presId="urn:microsoft.com/office/officeart/2005/8/layout/vList2"/>
    <dgm:cxn modelId="{9E1768FA-2D46-45D3-AFD1-A2F024EF243B}" type="presParOf" srcId="{14F84343-A537-4726-B653-89A481F06FA7}" destId="{42FF2613-6A6D-4EC5-AB71-09404B0016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8B4FB-85B9-4E59-BB8B-D6EAA6BD468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B2FAB-F3F8-423E-ACD5-54840DA08E65}">
      <dgm:prSet custT="1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b="1" dirty="0">
              <a:latin typeface="Gothic720 BT" panose="020C0803020203020204" pitchFamily="34" charset="0"/>
            </a:rPr>
            <a:t>Daily</a:t>
          </a:r>
        </a:p>
      </dgm:t>
    </dgm:pt>
    <dgm:pt modelId="{F028E9F6-7B10-4145-A3C6-69CCE5C9F739}" type="parTrans" cxnId="{88F30D82-D990-49C4-A59F-60973C002066}">
      <dgm:prSet/>
      <dgm:spPr/>
      <dgm:t>
        <a:bodyPr/>
        <a:lstStyle/>
        <a:p>
          <a:endParaRPr lang="en-US"/>
        </a:p>
      </dgm:t>
    </dgm:pt>
    <dgm:pt modelId="{69C92A5C-6E5C-4254-9AA5-B43441AA234A}" type="sibTrans" cxnId="{88F30D82-D990-49C4-A59F-60973C002066}">
      <dgm:prSet/>
      <dgm:spPr/>
      <dgm:t>
        <a:bodyPr/>
        <a:lstStyle/>
        <a:p>
          <a:endParaRPr lang="en-US"/>
        </a:p>
      </dgm:t>
    </dgm:pt>
    <dgm:pt modelId="{4ED46D5C-C9A2-4FAB-9C15-51C1BE006218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900" dirty="0">
              <a:solidFill>
                <a:srgbClr val="7F7F7F"/>
              </a:solidFill>
              <a:latin typeface="Gothic720 Lt BT" panose="020C0403020203020204" pitchFamily="34" charset="0"/>
            </a:rPr>
            <a:t>Leave water bottles on the chairs and water in the lines at the end of the day to continually release the residual treatment. </a:t>
          </a:r>
        </a:p>
      </dgm:t>
    </dgm:pt>
    <dgm:pt modelId="{44458D59-7E5E-4551-976A-9373CDA3C258}" type="parTrans" cxnId="{84C76A68-AFF1-47C3-B074-332869FDDDAD}">
      <dgm:prSet/>
      <dgm:spPr/>
      <dgm:t>
        <a:bodyPr/>
        <a:lstStyle/>
        <a:p>
          <a:endParaRPr lang="en-US"/>
        </a:p>
      </dgm:t>
    </dgm:pt>
    <dgm:pt modelId="{CF4F2301-B823-452F-83A1-8104AAFF73F1}" type="sibTrans" cxnId="{84C76A68-AFF1-47C3-B074-332869FDDDAD}">
      <dgm:prSet/>
      <dgm:spPr/>
      <dgm:t>
        <a:bodyPr/>
        <a:lstStyle/>
        <a:p>
          <a:endParaRPr lang="en-US"/>
        </a:p>
      </dgm:t>
    </dgm:pt>
    <dgm:pt modelId="{0C346E01-0EAE-4BD4-8592-2D1DFC18D68E}" type="pres">
      <dgm:prSet presAssocID="{3A48B4FB-85B9-4E59-BB8B-D6EAA6BD468F}" presName="linear" presStyleCnt="0">
        <dgm:presLayoutVars>
          <dgm:animLvl val="lvl"/>
          <dgm:resizeHandles val="exact"/>
        </dgm:presLayoutVars>
      </dgm:prSet>
      <dgm:spPr/>
    </dgm:pt>
    <dgm:pt modelId="{43EFDD1A-A3C1-461F-B2F4-1FDAF860321C}" type="pres">
      <dgm:prSet presAssocID="{3CEB2FAB-F3F8-423E-ACD5-54840DA08E65}" presName="parentText" presStyleLbl="node1" presStyleIdx="0" presStyleCnt="1" custScaleX="92221" custScaleY="43586">
        <dgm:presLayoutVars>
          <dgm:chMax val="0"/>
          <dgm:bulletEnabled val="1"/>
        </dgm:presLayoutVars>
      </dgm:prSet>
      <dgm:spPr/>
    </dgm:pt>
    <dgm:pt modelId="{E816FAEB-D90A-494A-92A7-B6C4FFE3F14E}" type="pres">
      <dgm:prSet presAssocID="{3CEB2FAB-F3F8-423E-ACD5-54840DA08E6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A929522-E4D5-4105-A9B9-6ADDB47160DD}" type="presOf" srcId="{3A48B4FB-85B9-4E59-BB8B-D6EAA6BD468F}" destId="{0C346E01-0EAE-4BD4-8592-2D1DFC18D68E}" srcOrd="0" destOrd="0" presId="urn:microsoft.com/office/officeart/2005/8/layout/vList2"/>
    <dgm:cxn modelId="{84C76A68-AFF1-47C3-B074-332869FDDDAD}" srcId="{3CEB2FAB-F3F8-423E-ACD5-54840DA08E65}" destId="{4ED46D5C-C9A2-4FAB-9C15-51C1BE006218}" srcOrd="0" destOrd="0" parTransId="{44458D59-7E5E-4551-976A-9373CDA3C258}" sibTransId="{CF4F2301-B823-452F-83A1-8104AAFF73F1}"/>
    <dgm:cxn modelId="{88F30D82-D990-49C4-A59F-60973C002066}" srcId="{3A48B4FB-85B9-4E59-BB8B-D6EAA6BD468F}" destId="{3CEB2FAB-F3F8-423E-ACD5-54840DA08E65}" srcOrd="0" destOrd="0" parTransId="{F028E9F6-7B10-4145-A3C6-69CCE5C9F739}" sibTransId="{69C92A5C-6E5C-4254-9AA5-B43441AA234A}"/>
    <dgm:cxn modelId="{687A9DA8-19EA-4CA1-8184-7B47D5FA60AF}" type="presOf" srcId="{3CEB2FAB-F3F8-423E-ACD5-54840DA08E65}" destId="{43EFDD1A-A3C1-461F-B2F4-1FDAF860321C}" srcOrd="0" destOrd="0" presId="urn:microsoft.com/office/officeart/2005/8/layout/vList2"/>
    <dgm:cxn modelId="{EDBB25C9-0C83-4EED-91C0-CF2D63EDB6BC}" type="presOf" srcId="{4ED46D5C-C9A2-4FAB-9C15-51C1BE006218}" destId="{E816FAEB-D90A-494A-92A7-B6C4FFE3F14E}" srcOrd="0" destOrd="0" presId="urn:microsoft.com/office/officeart/2005/8/layout/vList2"/>
    <dgm:cxn modelId="{9AF406A5-1C29-4541-A550-22EEB607C9E2}" type="presParOf" srcId="{0C346E01-0EAE-4BD4-8592-2D1DFC18D68E}" destId="{43EFDD1A-A3C1-461F-B2F4-1FDAF860321C}" srcOrd="0" destOrd="0" presId="urn:microsoft.com/office/officeart/2005/8/layout/vList2"/>
    <dgm:cxn modelId="{B363A3D2-8296-4C78-BCE3-09191AC19DF9}" type="presParOf" srcId="{0C346E01-0EAE-4BD4-8592-2D1DFC18D68E}" destId="{E816FAEB-D90A-494A-92A7-B6C4FFE3F14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11ABE0-0568-4667-BCDC-2200EBEE8B4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83931-AD97-4917-9CD4-CC789E88988C}">
      <dgm:prSet custT="1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  <a:latin typeface="Gothic720 BT" panose="020C0803020203020204" pitchFamily="34" charset="0"/>
            </a:rPr>
            <a:t>Weekly</a:t>
          </a:r>
        </a:p>
      </dgm:t>
    </dgm:pt>
    <dgm:pt modelId="{4505D48E-80A0-48E2-B69B-539A05AF0E8D}" type="parTrans" cxnId="{428852C3-3E26-4EE8-A910-9999071DAECC}">
      <dgm:prSet/>
      <dgm:spPr/>
      <dgm:t>
        <a:bodyPr/>
        <a:lstStyle/>
        <a:p>
          <a:endParaRPr lang="en-US">
            <a:solidFill>
              <a:srgbClr val="7F7F7F"/>
            </a:solidFill>
          </a:endParaRPr>
        </a:p>
      </dgm:t>
    </dgm:pt>
    <dgm:pt modelId="{C91B3A0D-9824-48DF-9CE1-14A7E3206A95}" type="sibTrans" cxnId="{428852C3-3E26-4EE8-A910-9999071DAECC}">
      <dgm:prSet/>
      <dgm:spPr/>
      <dgm:t>
        <a:bodyPr/>
        <a:lstStyle/>
        <a:p>
          <a:endParaRPr lang="en-US">
            <a:solidFill>
              <a:srgbClr val="7F7F7F"/>
            </a:solidFill>
          </a:endParaRPr>
        </a:p>
      </dgm:t>
    </dgm:pt>
    <dgm:pt modelId="{536FA2CF-F30E-43E4-98A3-9B68580F3B46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solidFill>
                <a:srgbClr val="7F7F7F"/>
              </a:solidFill>
              <a:latin typeface="Gothic720 Lt BT" panose="020C0403020203020204" pitchFamily="34" charset="0"/>
            </a:rPr>
            <a:t>Remove bottle and top off the water.</a:t>
          </a:r>
        </a:p>
      </dgm:t>
    </dgm:pt>
    <dgm:pt modelId="{0486A663-EFF9-4F7B-83D0-6D72E8AA8E92}" type="parTrans" cxnId="{155DBD92-BCD4-4BBD-8D03-2BCDFF28D121}">
      <dgm:prSet/>
      <dgm:spPr/>
      <dgm:t>
        <a:bodyPr/>
        <a:lstStyle/>
        <a:p>
          <a:endParaRPr lang="en-US">
            <a:solidFill>
              <a:srgbClr val="7F7F7F"/>
            </a:solidFill>
          </a:endParaRPr>
        </a:p>
      </dgm:t>
    </dgm:pt>
    <dgm:pt modelId="{3A3A16B9-7709-45EE-A491-F130C389EBFE}" type="sibTrans" cxnId="{155DBD92-BCD4-4BBD-8D03-2BCDFF28D121}">
      <dgm:prSet/>
      <dgm:spPr/>
      <dgm:t>
        <a:bodyPr/>
        <a:lstStyle/>
        <a:p>
          <a:endParaRPr lang="en-US">
            <a:solidFill>
              <a:srgbClr val="7F7F7F"/>
            </a:solidFill>
          </a:endParaRPr>
        </a:p>
      </dgm:t>
    </dgm:pt>
    <dgm:pt modelId="{CC646615-3452-4678-A1C8-5F7A9DAAA363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solidFill>
                <a:srgbClr val="7F7F7F"/>
              </a:solidFill>
              <a:latin typeface="Gothic720 Lt BT" panose="020C0403020203020204" pitchFamily="34" charset="0"/>
            </a:rPr>
            <a:t>Ensure the </a:t>
          </a:r>
          <a:r>
            <a:rPr lang="en-US" dirty="0" err="1">
              <a:solidFill>
                <a:srgbClr val="7F7F7F"/>
              </a:solidFill>
              <a:latin typeface="Gothic720 Lt BT" panose="020C0403020203020204" pitchFamily="34" charset="0"/>
            </a:rPr>
            <a:t>Luer</a:t>
          </a:r>
          <a:r>
            <a:rPr lang="en-US" dirty="0">
              <a:solidFill>
                <a:srgbClr val="7F7F7F"/>
              </a:solidFill>
              <a:latin typeface="Gothic720 Lt BT" panose="020C0403020203020204" pitchFamily="34" charset="0"/>
            </a:rPr>
            <a:t> lock fitting is pushed completely into the pickup tube and threaded tightly into the Straw. </a:t>
          </a:r>
        </a:p>
      </dgm:t>
    </dgm:pt>
    <dgm:pt modelId="{0EA31A16-713A-4B8B-B970-3806EF50D638}" type="parTrans" cxnId="{28C658BD-79F4-4897-8273-4F2E1E1B14E8}">
      <dgm:prSet/>
      <dgm:spPr/>
      <dgm:t>
        <a:bodyPr/>
        <a:lstStyle/>
        <a:p>
          <a:endParaRPr lang="en-US">
            <a:solidFill>
              <a:srgbClr val="7F7F7F"/>
            </a:solidFill>
          </a:endParaRPr>
        </a:p>
      </dgm:t>
    </dgm:pt>
    <dgm:pt modelId="{9167C9EC-6759-46A6-8D13-852192A71C6A}" type="sibTrans" cxnId="{28C658BD-79F4-4897-8273-4F2E1E1B14E8}">
      <dgm:prSet/>
      <dgm:spPr/>
      <dgm:t>
        <a:bodyPr/>
        <a:lstStyle/>
        <a:p>
          <a:endParaRPr lang="en-US">
            <a:solidFill>
              <a:srgbClr val="7F7F7F"/>
            </a:solidFill>
          </a:endParaRPr>
        </a:p>
      </dgm:t>
    </dgm:pt>
    <dgm:pt modelId="{7A3E2B5A-3094-4097-8217-F7FA86934B28}" type="pres">
      <dgm:prSet presAssocID="{3811ABE0-0568-4667-BCDC-2200EBEE8B46}" presName="linear" presStyleCnt="0">
        <dgm:presLayoutVars>
          <dgm:animLvl val="lvl"/>
          <dgm:resizeHandles val="exact"/>
        </dgm:presLayoutVars>
      </dgm:prSet>
      <dgm:spPr/>
    </dgm:pt>
    <dgm:pt modelId="{345DCEB3-A206-4977-9C3F-F549F9C22D52}" type="pres">
      <dgm:prSet presAssocID="{57E83931-AD97-4917-9CD4-CC789E88988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59386D7-83BB-4823-BB5F-0D1FF9478434}" type="pres">
      <dgm:prSet presAssocID="{57E83931-AD97-4917-9CD4-CC789E88988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6D06675-7B04-49B4-9B5F-D42AFB9E2BD4}" type="presOf" srcId="{57E83931-AD97-4917-9CD4-CC789E88988C}" destId="{345DCEB3-A206-4977-9C3F-F549F9C22D52}" srcOrd="0" destOrd="0" presId="urn:microsoft.com/office/officeart/2005/8/layout/vList2"/>
    <dgm:cxn modelId="{E4AB2558-4554-4C49-929E-B1D79EA2B8EC}" type="presOf" srcId="{3811ABE0-0568-4667-BCDC-2200EBEE8B46}" destId="{7A3E2B5A-3094-4097-8217-F7FA86934B28}" srcOrd="0" destOrd="0" presId="urn:microsoft.com/office/officeart/2005/8/layout/vList2"/>
    <dgm:cxn modelId="{73FF1F81-D097-4AD5-BA42-6B2F4D880A7F}" type="presOf" srcId="{536FA2CF-F30E-43E4-98A3-9B68580F3B46}" destId="{B59386D7-83BB-4823-BB5F-0D1FF9478434}" srcOrd="0" destOrd="0" presId="urn:microsoft.com/office/officeart/2005/8/layout/vList2"/>
    <dgm:cxn modelId="{155DBD92-BCD4-4BBD-8D03-2BCDFF28D121}" srcId="{57E83931-AD97-4917-9CD4-CC789E88988C}" destId="{536FA2CF-F30E-43E4-98A3-9B68580F3B46}" srcOrd="0" destOrd="0" parTransId="{0486A663-EFF9-4F7B-83D0-6D72E8AA8E92}" sibTransId="{3A3A16B9-7709-45EE-A491-F130C389EBFE}"/>
    <dgm:cxn modelId="{F680D1A1-9B01-4B38-8797-39266C2E4B59}" type="presOf" srcId="{CC646615-3452-4678-A1C8-5F7A9DAAA363}" destId="{B59386D7-83BB-4823-BB5F-0D1FF9478434}" srcOrd="0" destOrd="1" presId="urn:microsoft.com/office/officeart/2005/8/layout/vList2"/>
    <dgm:cxn modelId="{28C658BD-79F4-4897-8273-4F2E1E1B14E8}" srcId="{57E83931-AD97-4917-9CD4-CC789E88988C}" destId="{CC646615-3452-4678-A1C8-5F7A9DAAA363}" srcOrd="1" destOrd="0" parTransId="{0EA31A16-713A-4B8B-B970-3806EF50D638}" sibTransId="{9167C9EC-6759-46A6-8D13-852192A71C6A}"/>
    <dgm:cxn modelId="{428852C3-3E26-4EE8-A910-9999071DAECC}" srcId="{3811ABE0-0568-4667-BCDC-2200EBEE8B46}" destId="{57E83931-AD97-4917-9CD4-CC789E88988C}" srcOrd="0" destOrd="0" parTransId="{4505D48E-80A0-48E2-B69B-539A05AF0E8D}" sibTransId="{C91B3A0D-9824-48DF-9CE1-14A7E3206A95}"/>
    <dgm:cxn modelId="{098DA75F-F719-4982-AD7C-833245A641FE}" type="presParOf" srcId="{7A3E2B5A-3094-4097-8217-F7FA86934B28}" destId="{345DCEB3-A206-4977-9C3F-F549F9C22D52}" srcOrd="0" destOrd="0" presId="urn:microsoft.com/office/officeart/2005/8/layout/vList2"/>
    <dgm:cxn modelId="{F841938C-D7AB-4F42-931C-2BE153CE60CC}" type="presParOf" srcId="{7A3E2B5A-3094-4097-8217-F7FA86934B28}" destId="{B59386D7-83BB-4823-BB5F-0D1FF94784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D039E5-DE15-440E-8ACD-909F64E5511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DF72B-CDF9-4196-B208-9C3CBD2F6CD6}">
      <dgm:prSet custT="1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dirty="0">
              <a:latin typeface="Gothic720 BT" panose="020C0803020203020204" pitchFamily="34" charset="0"/>
            </a:rPr>
            <a:t>Monthly</a:t>
          </a:r>
        </a:p>
      </dgm:t>
    </dgm:pt>
    <dgm:pt modelId="{19C5FC2F-0659-41FD-874C-B9F90C97B2D8}" type="parTrans" cxnId="{5B2DDC41-D5F8-4A92-BC54-D06489D55CF5}">
      <dgm:prSet/>
      <dgm:spPr/>
      <dgm:t>
        <a:bodyPr/>
        <a:lstStyle/>
        <a:p>
          <a:endParaRPr lang="en-US"/>
        </a:p>
      </dgm:t>
    </dgm:pt>
    <dgm:pt modelId="{8B2EF4BF-C7AA-4723-AEDA-89E34EB237B9}" type="sibTrans" cxnId="{5B2DDC41-D5F8-4A92-BC54-D06489D55CF5}">
      <dgm:prSet/>
      <dgm:spPr/>
      <dgm:t>
        <a:bodyPr/>
        <a:lstStyle/>
        <a:p>
          <a:endParaRPr lang="en-US"/>
        </a:p>
      </dgm:t>
    </dgm:pt>
    <dgm:pt modelId="{68F11B37-355E-48D7-8976-9ACFE6D70F4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900" dirty="0">
              <a:solidFill>
                <a:srgbClr val="7F7F7F"/>
              </a:solidFill>
              <a:latin typeface="Gothic720 Lt BT" panose="020C0403020203020204" pitchFamily="34" charset="0"/>
            </a:rPr>
            <a:t>With the Straw on the chair, clean with </a:t>
          </a:r>
          <a:r>
            <a:rPr lang="en-US" sz="1900" dirty="0" err="1">
              <a:solidFill>
                <a:srgbClr val="7F7F7F"/>
              </a:solidFill>
              <a:latin typeface="Gothic720 Lt BT" panose="020C0403020203020204" pitchFamily="34" charset="0"/>
            </a:rPr>
            <a:t>Citrisil</a:t>
          </a:r>
          <a:r>
            <a:rPr lang="en-US" sz="1900" dirty="0">
              <a:solidFill>
                <a:srgbClr val="7F7F7F"/>
              </a:solidFill>
              <a:latin typeface="Gothic720 Lt BT" panose="020C0403020203020204" pitchFamily="34" charset="0"/>
            </a:rPr>
            <a:t>™ per the tablet IFU if you do not have an Antimicrobial Bottle. </a:t>
          </a:r>
        </a:p>
      </dgm:t>
    </dgm:pt>
    <dgm:pt modelId="{56926A87-4325-46BC-8D1F-0899AA68C735}" type="parTrans" cxnId="{A9EE578D-5083-452F-80F8-035BCD52921F}">
      <dgm:prSet/>
      <dgm:spPr/>
      <dgm:t>
        <a:bodyPr/>
        <a:lstStyle/>
        <a:p>
          <a:endParaRPr lang="en-US"/>
        </a:p>
      </dgm:t>
    </dgm:pt>
    <dgm:pt modelId="{A9A7B70E-FCBB-4442-8E03-C87654097302}" type="sibTrans" cxnId="{A9EE578D-5083-452F-80F8-035BCD52921F}">
      <dgm:prSet/>
      <dgm:spPr/>
      <dgm:t>
        <a:bodyPr/>
        <a:lstStyle/>
        <a:p>
          <a:endParaRPr lang="en-US"/>
        </a:p>
      </dgm:t>
    </dgm:pt>
    <dgm:pt modelId="{03EF51F3-75E7-4659-AEDD-EE7A9FEFA0A3}" type="pres">
      <dgm:prSet presAssocID="{EDD039E5-DE15-440E-8ACD-909F64E5511E}" presName="linear" presStyleCnt="0">
        <dgm:presLayoutVars>
          <dgm:animLvl val="lvl"/>
          <dgm:resizeHandles val="exact"/>
        </dgm:presLayoutVars>
      </dgm:prSet>
      <dgm:spPr/>
    </dgm:pt>
    <dgm:pt modelId="{3E41EC12-DCAC-452E-8266-24D776BBBF65}" type="pres">
      <dgm:prSet presAssocID="{F8FDF72B-CDF9-4196-B208-9C3CBD2F6CD6}" presName="parentText" presStyleLbl="node1" presStyleIdx="0" presStyleCnt="1" custScaleY="43586" custLinFactNeighborY="-2512">
        <dgm:presLayoutVars>
          <dgm:chMax val="0"/>
          <dgm:bulletEnabled val="1"/>
        </dgm:presLayoutVars>
      </dgm:prSet>
      <dgm:spPr/>
    </dgm:pt>
    <dgm:pt modelId="{81211C31-0C69-42BA-BEEB-F0D0737B02BC}" type="pres">
      <dgm:prSet presAssocID="{F8FDF72B-CDF9-4196-B208-9C3CBD2F6C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BFFE5C-4393-4EB3-9858-82793B72A5B9}" type="presOf" srcId="{EDD039E5-DE15-440E-8ACD-909F64E5511E}" destId="{03EF51F3-75E7-4659-AEDD-EE7A9FEFA0A3}" srcOrd="0" destOrd="0" presId="urn:microsoft.com/office/officeart/2005/8/layout/vList2"/>
    <dgm:cxn modelId="{5B2DDC41-D5F8-4A92-BC54-D06489D55CF5}" srcId="{EDD039E5-DE15-440E-8ACD-909F64E5511E}" destId="{F8FDF72B-CDF9-4196-B208-9C3CBD2F6CD6}" srcOrd="0" destOrd="0" parTransId="{19C5FC2F-0659-41FD-874C-B9F90C97B2D8}" sibTransId="{8B2EF4BF-C7AA-4723-AEDA-89E34EB237B9}"/>
    <dgm:cxn modelId="{A9EE578D-5083-452F-80F8-035BCD52921F}" srcId="{F8FDF72B-CDF9-4196-B208-9C3CBD2F6CD6}" destId="{68F11B37-355E-48D7-8976-9ACFE6D70F4F}" srcOrd="0" destOrd="0" parTransId="{56926A87-4325-46BC-8D1F-0899AA68C735}" sibTransId="{A9A7B70E-FCBB-4442-8E03-C87654097302}"/>
    <dgm:cxn modelId="{AEC3A0EE-463F-4964-A607-4071D979B939}" type="presOf" srcId="{68F11B37-355E-48D7-8976-9ACFE6D70F4F}" destId="{81211C31-0C69-42BA-BEEB-F0D0737B02BC}" srcOrd="0" destOrd="0" presId="urn:microsoft.com/office/officeart/2005/8/layout/vList2"/>
    <dgm:cxn modelId="{546E9EF8-3619-485E-8729-15218732F81E}" type="presOf" srcId="{F8FDF72B-CDF9-4196-B208-9C3CBD2F6CD6}" destId="{3E41EC12-DCAC-452E-8266-24D776BBBF65}" srcOrd="0" destOrd="0" presId="urn:microsoft.com/office/officeart/2005/8/layout/vList2"/>
    <dgm:cxn modelId="{FBE7360C-5582-4C5E-8684-72FDBDD7FC35}" type="presParOf" srcId="{03EF51F3-75E7-4659-AEDD-EE7A9FEFA0A3}" destId="{3E41EC12-DCAC-452E-8266-24D776BBBF65}" srcOrd="0" destOrd="0" presId="urn:microsoft.com/office/officeart/2005/8/layout/vList2"/>
    <dgm:cxn modelId="{335B51AC-5768-4FFB-856D-F32D4D695D46}" type="presParOf" srcId="{03EF51F3-75E7-4659-AEDD-EE7A9FEFA0A3}" destId="{81211C31-0C69-42BA-BEEB-F0D0737B02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80D84-E232-489F-AD72-AFAA3D8C670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9380C-E6BC-495A-953E-FB6DC9FB6748}">
      <dgm:prSet custT="1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dirty="0">
              <a:latin typeface="Gothic720 BT" panose="020C0803020203020204" pitchFamily="34" charset="0"/>
            </a:rPr>
            <a:t>Yearly</a:t>
          </a:r>
        </a:p>
      </dgm:t>
    </dgm:pt>
    <dgm:pt modelId="{63FDD47B-03D0-4D84-A23D-2013698FDDF1}" type="parTrans" cxnId="{C21D8C0C-7944-44AF-8CD8-38D55B160D8C}">
      <dgm:prSet/>
      <dgm:spPr/>
      <dgm:t>
        <a:bodyPr/>
        <a:lstStyle/>
        <a:p>
          <a:endParaRPr lang="en-US"/>
        </a:p>
      </dgm:t>
    </dgm:pt>
    <dgm:pt modelId="{5853F655-F644-43A8-A31C-7F9BBC23C854}" type="sibTrans" cxnId="{C21D8C0C-7944-44AF-8CD8-38D55B160D8C}">
      <dgm:prSet/>
      <dgm:spPr/>
      <dgm:t>
        <a:bodyPr/>
        <a:lstStyle/>
        <a:p>
          <a:endParaRPr lang="en-US"/>
        </a:p>
      </dgm:t>
    </dgm:pt>
    <dgm:pt modelId="{4593E10E-9828-4E9D-80E1-4C39BACEFAA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>
              <a:solidFill>
                <a:srgbClr val="7F7F7F"/>
              </a:solidFill>
              <a:latin typeface="Gothic720 Lt BT" panose="020C0403020203020204" pitchFamily="34" charset="0"/>
            </a:rPr>
            <a:t>Replace the Straw with a new Straw and follow Shock treatment instructions.</a:t>
          </a:r>
        </a:p>
      </dgm:t>
    </dgm:pt>
    <dgm:pt modelId="{F0D60E1F-A321-463B-A31B-88F41254BE53}" type="parTrans" cxnId="{B74E0621-7FCE-411E-AA27-7DA9612692DD}">
      <dgm:prSet/>
      <dgm:spPr/>
      <dgm:t>
        <a:bodyPr/>
        <a:lstStyle/>
        <a:p>
          <a:endParaRPr lang="en-US"/>
        </a:p>
      </dgm:t>
    </dgm:pt>
    <dgm:pt modelId="{1AE5D642-AD01-434A-BC6A-23541EF19CC0}" type="sibTrans" cxnId="{B74E0621-7FCE-411E-AA27-7DA9612692DD}">
      <dgm:prSet/>
      <dgm:spPr/>
      <dgm:t>
        <a:bodyPr/>
        <a:lstStyle/>
        <a:p>
          <a:endParaRPr lang="en-US"/>
        </a:p>
      </dgm:t>
    </dgm:pt>
    <dgm:pt modelId="{EF6250DF-1983-4119-A6BD-FB086ACFA5A3}" type="pres">
      <dgm:prSet presAssocID="{5DE80D84-E232-489F-AD72-AFAA3D8C670A}" presName="linear" presStyleCnt="0">
        <dgm:presLayoutVars>
          <dgm:animLvl val="lvl"/>
          <dgm:resizeHandles val="exact"/>
        </dgm:presLayoutVars>
      </dgm:prSet>
      <dgm:spPr/>
    </dgm:pt>
    <dgm:pt modelId="{EEFA3DE0-E1FA-4B31-A74B-657DAAA69698}" type="pres">
      <dgm:prSet presAssocID="{BF69380C-E6BC-495A-953E-FB6DC9FB6748}" presName="parentText" presStyleLbl="node1" presStyleIdx="0" presStyleCnt="1" custLinFactNeighborY="-1352">
        <dgm:presLayoutVars>
          <dgm:chMax val="0"/>
          <dgm:bulletEnabled val="1"/>
        </dgm:presLayoutVars>
      </dgm:prSet>
      <dgm:spPr/>
    </dgm:pt>
    <dgm:pt modelId="{3569E292-84B6-40BA-9623-C4C19AD9C4CB}" type="pres">
      <dgm:prSet presAssocID="{BF69380C-E6BC-495A-953E-FB6DC9FB674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FD00A-AA21-4306-8974-8E463A6ADBC0}" type="presOf" srcId="{4593E10E-9828-4E9D-80E1-4C39BACEFAAF}" destId="{3569E292-84B6-40BA-9623-C4C19AD9C4CB}" srcOrd="0" destOrd="0" presId="urn:microsoft.com/office/officeart/2005/8/layout/vList2"/>
    <dgm:cxn modelId="{C21D8C0C-7944-44AF-8CD8-38D55B160D8C}" srcId="{5DE80D84-E232-489F-AD72-AFAA3D8C670A}" destId="{BF69380C-E6BC-495A-953E-FB6DC9FB6748}" srcOrd="0" destOrd="0" parTransId="{63FDD47B-03D0-4D84-A23D-2013698FDDF1}" sibTransId="{5853F655-F644-43A8-A31C-7F9BBC23C854}"/>
    <dgm:cxn modelId="{B74E0621-7FCE-411E-AA27-7DA9612692DD}" srcId="{BF69380C-E6BC-495A-953E-FB6DC9FB6748}" destId="{4593E10E-9828-4E9D-80E1-4C39BACEFAAF}" srcOrd="0" destOrd="0" parTransId="{F0D60E1F-A321-463B-A31B-88F41254BE53}" sibTransId="{1AE5D642-AD01-434A-BC6A-23541EF19CC0}"/>
    <dgm:cxn modelId="{5B2F3C51-A00D-424C-BD61-09598FB77B24}" type="presOf" srcId="{5DE80D84-E232-489F-AD72-AFAA3D8C670A}" destId="{EF6250DF-1983-4119-A6BD-FB086ACFA5A3}" srcOrd="0" destOrd="0" presId="urn:microsoft.com/office/officeart/2005/8/layout/vList2"/>
    <dgm:cxn modelId="{8183CF55-70C6-4661-B8E1-CBE4BC42222B}" type="presOf" srcId="{BF69380C-E6BC-495A-953E-FB6DC9FB6748}" destId="{EEFA3DE0-E1FA-4B31-A74B-657DAAA69698}" srcOrd="0" destOrd="0" presId="urn:microsoft.com/office/officeart/2005/8/layout/vList2"/>
    <dgm:cxn modelId="{C49BCFC3-9D48-432F-9B02-9ABD7B9FE51D}" type="presParOf" srcId="{EF6250DF-1983-4119-A6BD-FB086ACFA5A3}" destId="{EEFA3DE0-E1FA-4B31-A74B-657DAAA69698}" srcOrd="0" destOrd="0" presId="urn:microsoft.com/office/officeart/2005/8/layout/vList2"/>
    <dgm:cxn modelId="{0670E85F-CFB7-402A-BF28-0B1FDF9384C8}" type="presParOf" srcId="{EF6250DF-1983-4119-A6BD-FB086ACFA5A3}" destId="{3569E292-84B6-40BA-9623-C4C19AD9C4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5C3A2F-B636-4E4D-81CF-3658D77A15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2A838-C501-4DB3-B0A3-D234DBDFEFF3}">
      <dgm:prSet custT="1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dirty="0">
              <a:latin typeface="Gothic720 BT" panose="020C0803020203020204" pitchFamily="34" charset="0"/>
            </a:rPr>
            <a:t>Chair dormant more than 2 weeks </a:t>
          </a:r>
        </a:p>
      </dgm:t>
    </dgm:pt>
    <dgm:pt modelId="{A0ABE1F3-F11F-4CF8-B676-B88218A9AC47}" type="parTrans" cxnId="{B8E4982E-D21B-4974-B7DB-117149FF6742}">
      <dgm:prSet/>
      <dgm:spPr/>
      <dgm:t>
        <a:bodyPr/>
        <a:lstStyle/>
        <a:p>
          <a:endParaRPr lang="en-US"/>
        </a:p>
      </dgm:t>
    </dgm:pt>
    <dgm:pt modelId="{4E800F87-E9D9-44C4-BC4A-C8925D27237B}" type="sibTrans" cxnId="{B8E4982E-D21B-4974-B7DB-117149FF6742}">
      <dgm:prSet/>
      <dgm:spPr/>
      <dgm:t>
        <a:bodyPr/>
        <a:lstStyle/>
        <a:p>
          <a:endParaRPr lang="en-US"/>
        </a:p>
      </dgm:t>
    </dgm:pt>
    <dgm:pt modelId="{A0F7FEFA-5142-4D07-82CD-6119265F1BD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2000" dirty="0">
              <a:solidFill>
                <a:srgbClr val="7F7F7F"/>
              </a:solidFill>
              <a:latin typeface="Gothic720 Lt BT" panose="020C0403020203020204" pitchFamily="34" charset="0"/>
            </a:rPr>
            <a:t>Remove the bottle and purge the waterlines and allow them to air dry. The Straw can be left on the pick-up tube with the bottle reattached.</a:t>
          </a:r>
        </a:p>
      </dgm:t>
    </dgm:pt>
    <dgm:pt modelId="{8F8B558F-05B8-4301-BDA8-36824F713F05}" type="parTrans" cxnId="{A406AB41-1EB2-4B7B-BC58-DE1BA576A434}">
      <dgm:prSet/>
      <dgm:spPr/>
      <dgm:t>
        <a:bodyPr/>
        <a:lstStyle/>
        <a:p>
          <a:endParaRPr lang="en-US"/>
        </a:p>
      </dgm:t>
    </dgm:pt>
    <dgm:pt modelId="{3076A3A0-0211-4EF1-9E1C-70DDFE9C1D2F}" type="sibTrans" cxnId="{A406AB41-1EB2-4B7B-BC58-DE1BA576A434}">
      <dgm:prSet/>
      <dgm:spPr/>
      <dgm:t>
        <a:bodyPr/>
        <a:lstStyle/>
        <a:p>
          <a:endParaRPr lang="en-US"/>
        </a:p>
      </dgm:t>
    </dgm:pt>
    <dgm:pt modelId="{888173A7-BC27-4143-BB7B-A7A464C106C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2000" dirty="0">
              <a:solidFill>
                <a:srgbClr val="7F7F7F"/>
              </a:solidFill>
              <a:latin typeface="Gothic720 Lt BT" panose="020C0403020203020204" pitchFamily="34" charset="0"/>
            </a:rPr>
            <a:t>Before using the chair, shock with </a:t>
          </a:r>
          <a:r>
            <a:rPr lang="en-US" sz="2000" dirty="0" err="1">
              <a:solidFill>
                <a:srgbClr val="7F7F7F"/>
              </a:solidFill>
              <a:latin typeface="Gothic720 Lt BT" panose="020C0403020203020204" pitchFamily="34" charset="0"/>
            </a:rPr>
            <a:t>Citrisil™shock</a:t>
          </a:r>
          <a:r>
            <a:rPr lang="en-US" sz="2000" dirty="0">
              <a:solidFill>
                <a:srgbClr val="7F7F7F"/>
              </a:solidFill>
              <a:latin typeface="Gothic720 Lt BT" panose="020C0403020203020204" pitchFamily="34" charset="0"/>
            </a:rPr>
            <a:t> tablet.</a:t>
          </a:r>
        </a:p>
      </dgm:t>
    </dgm:pt>
    <dgm:pt modelId="{487A4D86-06AE-4AF6-82AD-1BE315DFA6A2}" type="parTrans" cxnId="{5C7ADBCC-A6DA-40C9-9BC0-886E0E2FD627}">
      <dgm:prSet/>
      <dgm:spPr/>
      <dgm:t>
        <a:bodyPr/>
        <a:lstStyle/>
        <a:p>
          <a:endParaRPr lang="en-US"/>
        </a:p>
      </dgm:t>
    </dgm:pt>
    <dgm:pt modelId="{7130481A-BD57-4B80-96E5-BAD66C35D82E}" type="sibTrans" cxnId="{5C7ADBCC-A6DA-40C9-9BC0-886E0E2FD627}">
      <dgm:prSet/>
      <dgm:spPr/>
      <dgm:t>
        <a:bodyPr/>
        <a:lstStyle/>
        <a:p>
          <a:endParaRPr lang="en-US"/>
        </a:p>
      </dgm:t>
    </dgm:pt>
    <dgm:pt modelId="{32A8D658-4D4C-4E10-9EAB-0CBBD1AD2F6D}" type="pres">
      <dgm:prSet presAssocID="{7F5C3A2F-B636-4E4D-81CF-3658D77A1539}" presName="linear" presStyleCnt="0">
        <dgm:presLayoutVars>
          <dgm:animLvl val="lvl"/>
          <dgm:resizeHandles val="exact"/>
        </dgm:presLayoutVars>
      </dgm:prSet>
      <dgm:spPr/>
    </dgm:pt>
    <dgm:pt modelId="{34FE32E2-4A5D-4900-9F5D-73F720B69A50}" type="pres">
      <dgm:prSet presAssocID="{FD82A838-C501-4DB3-B0A3-D234DBDFEFF3}" presName="parentText" presStyleLbl="node1" presStyleIdx="0" presStyleCnt="1" custScaleY="56361" custLinFactNeighborY="-2072">
        <dgm:presLayoutVars>
          <dgm:chMax val="0"/>
          <dgm:bulletEnabled val="1"/>
        </dgm:presLayoutVars>
      </dgm:prSet>
      <dgm:spPr/>
    </dgm:pt>
    <dgm:pt modelId="{517F04E0-9539-44C3-980A-AFB1ACE3276A}" type="pres">
      <dgm:prSet presAssocID="{FD82A838-C501-4DB3-B0A3-D234DBDFEFF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E22215-1CCB-4A6B-A93E-E6394BEB6CDC}" type="presOf" srcId="{A0F7FEFA-5142-4D07-82CD-6119265F1BD9}" destId="{517F04E0-9539-44C3-980A-AFB1ACE3276A}" srcOrd="0" destOrd="0" presId="urn:microsoft.com/office/officeart/2005/8/layout/vList2"/>
    <dgm:cxn modelId="{B8E4982E-D21B-4974-B7DB-117149FF6742}" srcId="{7F5C3A2F-B636-4E4D-81CF-3658D77A1539}" destId="{FD82A838-C501-4DB3-B0A3-D234DBDFEFF3}" srcOrd="0" destOrd="0" parTransId="{A0ABE1F3-F11F-4CF8-B676-B88218A9AC47}" sibTransId="{4E800F87-E9D9-44C4-BC4A-C8925D27237B}"/>
    <dgm:cxn modelId="{A406AB41-1EB2-4B7B-BC58-DE1BA576A434}" srcId="{FD82A838-C501-4DB3-B0A3-D234DBDFEFF3}" destId="{A0F7FEFA-5142-4D07-82CD-6119265F1BD9}" srcOrd="0" destOrd="0" parTransId="{8F8B558F-05B8-4301-BDA8-36824F713F05}" sibTransId="{3076A3A0-0211-4EF1-9E1C-70DDFE9C1D2F}"/>
    <dgm:cxn modelId="{43354681-2C3D-4073-BFC4-56E774880141}" type="presOf" srcId="{7F5C3A2F-B636-4E4D-81CF-3658D77A1539}" destId="{32A8D658-4D4C-4E10-9EAB-0CBBD1AD2F6D}" srcOrd="0" destOrd="0" presId="urn:microsoft.com/office/officeart/2005/8/layout/vList2"/>
    <dgm:cxn modelId="{27720285-80AA-41EC-9D5A-23B10146DC7A}" type="presOf" srcId="{888173A7-BC27-4143-BB7B-A7A464C106C2}" destId="{517F04E0-9539-44C3-980A-AFB1ACE3276A}" srcOrd="0" destOrd="1" presId="urn:microsoft.com/office/officeart/2005/8/layout/vList2"/>
    <dgm:cxn modelId="{277D7B8F-4875-4E77-B130-2C8A376EC9BD}" type="presOf" srcId="{FD82A838-C501-4DB3-B0A3-D234DBDFEFF3}" destId="{34FE32E2-4A5D-4900-9F5D-73F720B69A50}" srcOrd="0" destOrd="0" presId="urn:microsoft.com/office/officeart/2005/8/layout/vList2"/>
    <dgm:cxn modelId="{5C7ADBCC-A6DA-40C9-9BC0-886E0E2FD627}" srcId="{FD82A838-C501-4DB3-B0A3-D234DBDFEFF3}" destId="{888173A7-BC27-4143-BB7B-A7A464C106C2}" srcOrd="1" destOrd="0" parTransId="{487A4D86-06AE-4AF6-82AD-1BE315DFA6A2}" sibTransId="{7130481A-BD57-4B80-96E5-BAD66C35D82E}"/>
    <dgm:cxn modelId="{F9374949-51CD-408C-9C17-41776DACC91E}" type="presParOf" srcId="{32A8D658-4D4C-4E10-9EAB-0CBBD1AD2F6D}" destId="{34FE32E2-4A5D-4900-9F5D-73F720B69A50}" srcOrd="0" destOrd="0" presId="urn:microsoft.com/office/officeart/2005/8/layout/vList2"/>
    <dgm:cxn modelId="{97BFEA79-3671-43CC-9E1B-05E9DAA19F49}" type="presParOf" srcId="{32A8D658-4D4C-4E10-9EAB-0CBBD1AD2F6D}" destId="{517F04E0-9539-44C3-980A-AFB1ACE327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5C3A2F-B636-4E4D-81CF-3658D77A153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922F6-DB42-4BCE-AA33-D4D6B3A37CA3}">
      <dgm:prSet custT="1"/>
      <dgm:spPr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dirty="0">
              <a:latin typeface="Gothic720 BT" panose="020C0803020203020204" pitchFamily="34" charset="0"/>
            </a:rPr>
            <a:t>Chair fails a bacteria test </a:t>
          </a:r>
        </a:p>
      </dgm:t>
    </dgm:pt>
    <dgm:pt modelId="{4CF7A56F-7C8B-4B87-B5DD-EAC6FF7E186E}" type="parTrans" cxnId="{35539C8A-B49A-47DE-9DDF-A111358B8436}">
      <dgm:prSet/>
      <dgm:spPr/>
      <dgm:t>
        <a:bodyPr/>
        <a:lstStyle/>
        <a:p>
          <a:endParaRPr lang="en-US"/>
        </a:p>
      </dgm:t>
    </dgm:pt>
    <dgm:pt modelId="{6B4387A9-EDE3-45B4-AA7F-52CDB8BFB84C}" type="sibTrans" cxnId="{35539C8A-B49A-47DE-9DDF-A111358B8436}">
      <dgm:prSet/>
      <dgm:spPr/>
      <dgm:t>
        <a:bodyPr/>
        <a:lstStyle/>
        <a:p>
          <a:endParaRPr lang="en-US"/>
        </a:p>
      </dgm:t>
    </dgm:pt>
    <dgm:pt modelId="{BACA3B4B-C497-40AF-AAE4-AF44C6F6BB7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2000" dirty="0">
              <a:solidFill>
                <a:srgbClr val="7F7F7F"/>
              </a:solidFill>
              <a:latin typeface="Gothic720 Lt BT" panose="020C0403020203020204" pitchFamily="34" charset="0"/>
            </a:rPr>
            <a:t>Sterisil recommends shocking with </a:t>
          </a:r>
          <a:r>
            <a:rPr lang="en-US" sz="2000" dirty="0" err="1">
              <a:solidFill>
                <a:srgbClr val="7F7F7F"/>
              </a:solidFill>
              <a:latin typeface="Gothic720 Lt BT" panose="020C0403020203020204" pitchFamily="34" charset="0"/>
            </a:rPr>
            <a:t>Citrisil</a:t>
          </a:r>
          <a:r>
            <a:rPr lang="en-US" sz="2000" dirty="0">
              <a:solidFill>
                <a:srgbClr val="7F7F7F"/>
              </a:solidFill>
              <a:latin typeface="Gothic720 Lt BT" panose="020C0403020203020204" pitchFamily="34" charset="0"/>
            </a:rPr>
            <a:t> shock tablet and retesting. </a:t>
          </a:r>
        </a:p>
      </dgm:t>
    </dgm:pt>
    <dgm:pt modelId="{6985C954-B064-4826-86B0-419F05796D55}" type="parTrans" cxnId="{CBE1867A-F8AF-4295-A74A-EE55C4EA0AD1}">
      <dgm:prSet/>
      <dgm:spPr/>
      <dgm:t>
        <a:bodyPr/>
        <a:lstStyle/>
        <a:p>
          <a:endParaRPr lang="en-US"/>
        </a:p>
      </dgm:t>
    </dgm:pt>
    <dgm:pt modelId="{9A7650C7-657A-4B7E-B3DC-E3FCDF8CFD42}" type="sibTrans" cxnId="{CBE1867A-F8AF-4295-A74A-EE55C4EA0AD1}">
      <dgm:prSet/>
      <dgm:spPr/>
      <dgm:t>
        <a:bodyPr/>
        <a:lstStyle/>
        <a:p>
          <a:endParaRPr lang="en-US"/>
        </a:p>
      </dgm:t>
    </dgm:pt>
    <dgm:pt modelId="{44FADB23-C951-44A8-B53E-F14B68946F0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2000" dirty="0">
              <a:solidFill>
                <a:srgbClr val="7F7F7F"/>
              </a:solidFill>
              <a:latin typeface="Gothic720 Lt BT" panose="020C0403020203020204" pitchFamily="34" charset="0"/>
            </a:rPr>
            <a:t>If a chair fails a second time, contact Sterisil customer support at 719-622-7200 or support@sterisil.com.</a:t>
          </a:r>
        </a:p>
      </dgm:t>
    </dgm:pt>
    <dgm:pt modelId="{73E27A18-A15F-4C2B-BFB2-AED3038D5F0C}" type="parTrans" cxnId="{E6178972-892F-4F64-A227-E1BB26DA65F3}">
      <dgm:prSet/>
      <dgm:spPr/>
      <dgm:t>
        <a:bodyPr/>
        <a:lstStyle/>
        <a:p>
          <a:endParaRPr lang="en-US"/>
        </a:p>
      </dgm:t>
    </dgm:pt>
    <dgm:pt modelId="{F3C40F7B-B8FB-499F-BAED-D6C1D8A8C961}" type="sibTrans" cxnId="{E6178972-892F-4F64-A227-E1BB26DA65F3}">
      <dgm:prSet/>
      <dgm:spPr/>
      <dgm:t>
        <a:bodyPr/>
        <a:lstStyle/>
        <a:p>
          <a:endParaRPr lang="en-US"/>
        </a:p>
      </dgm:t>
    </dgm:pt>
    <dgm:pt modelId="{32A8D658-4D4C-4E10-9EAB-0CBBD1AD2F6D}" type="pres">
      <dgm:prSet presAssocID="{7F5C3A2F-B636-4E4D-81CF-3658D77A1539}" presName="linear" presStyleCnt="0">
        <dgm:presLayoutVars>
          <dgm:animLvl val="lvl"/>
          <dgm:resizeHandles val="exact"/>
        </dgm:presLayoutVars>
      </dgm:prSet>
      <dgm:spPr/>
    </dgm:pt>
    <dgm:pt modelId="{FA4DD6D5-1F65-4C17-830E-7423852E9CE9}" type="pres">
      <dgm:prSet presAssocID="{715922F6-DB42-4BCE-AA33-D4D6B3A37CA3}" presName="parentText" presStyleLbl="node1" presStyleIdx="0" presStyleCnt="1" custScaleY="56361" custLinFactNeighborY="-4880">
        <dgm:presLayoutVars>
          <dgm:chMax val="0"/>
          <dgm:bulletEnabled val="1"/>
        </dgm:presLayoutVars>
      </dgm:prSet>
      <dgm:spPr/>
    </dgm:pt>
    <dgm:pt modelId="{33E00086-AA41-4579-BA56-3597325B8A27}" type="pres">
      <dgm:prSet presAssocID="{715922F6-DB42-4BCE-AA33-D4D6B3A37C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268B51A-52C6-4C4B-BC87-A89CB8760880}" type="presOf" srcId="{BACA3B4B-C497-40AF-AAE4-AF44C6F6BB75}" destId="{33E00086-AA41-4579-BA56-3597325B8A27}" srcOrd="0" destOrd="0" presId="urn:microsoft.com/office/officeart/2005/8/layout/vList2"/>
    <dgm:cxn modelId="{E6178972-892F-4F64-A227-E1BB26DA65F3}" srcId="{715922F6-DB42-4BCE-AA33-D4D6B3A37CA3}" destId="{44FADB23-C951-44A8-B53E-F14B68946F04}" srcOrd="1" destOrd="0" parTransId="{73E27A18-A15F-4C2B-BFB2-AED3038D5F0C}" sibTransId="{F3C40F7B-B8FB-499F-BAED-D6C1D8A8C961}"/>
    <dgm:cxn modelId="{2D685F7A-2264-4346-8099-CF3F57504FA6}" type="presOf" srcId="{715922F6-DB42-4BCE-AA33-D4D6B3A37CA3}" destId="{FA4DD6D5-1F65-4C17-830E-7423852E9CE9}" srcOrd="0" destOrd="0" presId="urn:microsoft.com/office/officeart/2005/8/layout/vList2"/>
    <dgm:cxn modelId="{CBE1867A-F8AF-4295-A74A-EE55C4EA0AD1}" srcId="{715922F6-DB42-4BCE-AA33-D4D6B3A37CA3}" destId="{BACA3B4B-C497-40AF-AAE4-AF44C6F6BB75}" srcOrd="0" destOrd="0" parTransId="{6985C954-B064-4826-86B0-419F05796D55}" sibTransId="{9A7650C7-657A-4B7E-B3DC-E3FCDF8CFD42}"/>
    <dgm:cxn modelId="{43354681-2C3D-4073-BFC4-56E774880141}" type="presOf" srcId="{7F5C3A2F-B636-4E4D-81CF-3658D77A1539}" destId="{32A8D658-4D4C-4E10-9EAB-0CBBD1AD2F6D}" srcOrd="0" destOrd="0" presId="urn:microsoft.com/office/officeart/2005/8/layout/vList2"/>
    <dgm:cxn modelId="{D8A4A581-C7EB-4ABB-B8BD-12174E966704}" type="presOf" srcId="{44FADB23-C951-44A8-B53E-F14B68946F04}" destId="{33E00086-AA41-4579-BA56-3597325B8A27}" srcOrd="0" destOrd="1" presId="urn:microsoft.com/office/officeart/2005/8/layout/vList2"/>
    <dgm:cxn modelId="{35539C8A-B49A-47DE-9DDF-A111358B8436}" srcId="{7F5C3A2F-B636-4E4D-81CF-3658D77A1539}" destId="{715922F6-DB42-4BCE-AA33-D4D6B3A37CA3}" srcOrd="0" destOrd="0" parTransId="{4CF7A56F-7C8B-4B87-B5DD-EAC6FF7E186E}" sibTransId="{6B4387A9-EDE3-45B4-AA7F-52CDB8BFB84C}"/>
    <dgm:cxn modelId="{6A7B8BEB-5EA2-4C3E-862F-4835E7838443}" type="presParOf" srcId="{32A8D658-4D4C-4E10-9EAB-0CBBD1AD2F6D}" destId="{FA4DD6D5-1F65-4C17-830E-7423852E9CE9}" srcOrd="0" destOrd="0" presId="urn:microsoft.com/office/officeart/2005/8/layout/vList2"/>
    <dgm:cxn modelId="{864AA006-7294-4D62-99B5-E60ADEB2B665}" type="presParOf" srcId="{32A8D658-4D4C-4E10-9EAB-0CBBD1AD2F6D}" destId="{33E00086-AA41-4579-BA56-3597325B8A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DA1F-2B24-4FDD-ADF8-042398A0E8A9}">
      <dsp:nvSpPr>
        <dsp:cNvPr id="0" name=""/>
        <dsp:cNvSpPr/>
      </dsp:nvSpPr>
      <dsp:spPr>
        <a:xfrm>
          <a:off x="0" y="1656"/>
          <a:ext cx="71143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72F1B3-BDEB-491B-B728-34DC6D3423D8}">
      <dsp:nvSpPr>
        <dsp:cNvPr id="0" name=""/>
        <dsp:cNvSpPr/>
      </dsp:nvSpPr>
      <dsp:spPr>
        <a:xfrm>
          <a:off x="0" y="1656"/>
          <a:ext cx="1422861" cy="11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70C0"/>
              </a:solidFill>
              <a:latin typeface="Gothic720 Lt BT" panose="020C0403020203020204" pitchFamily="34" charset="0"/>
            </a:rPr>
            <a:t>Protocols</a:t>
          </a:r>
        </a:p>
      </dsp:txBody>
      <dsp:txXfrm>
        <a:off x="0" y="1656"/>
        <a:ext cx="1422861" cy="1129532"/>
      </dsp:txXfrm>
    </dsp:sp>
    <dsp:sp modelId="{13E985AD-A1F9-4901-A1AB-A2885110B69D}">
      <dsp:nvSpPr>
        <dsp:cNvPr id="0" name=""/>
        <dsp:cNvSpPr/>
      </dsp:nvSpPr>
      <dsp:spPr>
        <a:xfrm>
          <a:off x="1529576" y="52948"/>
          <a:ext cx="5584731" cy="1025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schemeClr val="bg2">
                  <a:lumMod val="50000"/>
                </a:schemeClr>
              </a:solidFill>
              <a:latin typeface="Gothic720 Lt BT" panose="020C0403020203020204" pitchFamily="34" charset="0"/>
            </a:rPr>
            <a:t>Pioneering waterline protocols that can be consistently observed, measurably effective, and consistent with product labeling.</a:t>
          </a:r>
        </a:p>
      </dsp:txBody>
      <dsp:txXfrm>
        <a:off x="1529576" y="52948"/>
        <a:ext cx="5584731" cy="1025844"/>
      </dsp:txXfrm>
    </dsp:sp>
    <dsp:sp modelId="{4B038FA1-C1C8-4B55-8495-0BE0583ABD5D}">
      <dsp:nvSpPr>
        <dsp:cNvPr id="0" name=""/>
        <dsp:cNvSpPr/>
      </dsp:nvSpPr>
      <dsp:spPr>
        <a:xfrm>
          <a:off x="1422861" y="1078793"/>
          <a:ext cx="5691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A4087-6E59-4689-B134-846C5DDB58DA}">
      <dsp:nvSpPr>
        <dsp:cNvPr id="0" name=""/>
        <dsp:cNvSpPr/>
      </dsp:nvSpPr>
      <dsp:spPr>
        <a:xfrm>
          <a:off x="0" y="1131188"/>
          <a:ext cx="71143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64ABD-AB66-4FE3-9DED-EC5F67BC4C06}">
      <dsp:nvSpPr>
        <dsp:cNvPr id="0" name=""/>
        <dsp:cNvSpPr/>
      </dsp:nvSpPr>
      <dsp:spPr>
        <a:xfrm>
          <a:off x="0" y="1131188"/>
          <a:ext cx="1422861" cy="11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70C0"/>
              </a:solidFill>
              <a:latin typeface="Gothic720 Lt BT" panose="020C0403020203020204" pitchFamily="34" charset="0"/>
            </a:rPr>
            <a:t>Products</a:t>
          </a:r>
        </a:p>
      </dsp:txBody>
      <dsp:txXfrm>
        <a:off x="0" y="1131188"/>
        <a:ext cx="1422861" cy="1129532"/>
      </dsp:txXfrm>
    </dsp:sp>
    <dsp:sp modelId="{555F36E6-51C5-493F-804D-CC2510B792FA}">
      <dsp:nvSpPr>
        <dsp:cNvPr id="0" name=""/>
        <dsp:cNvSpPr/>
      </dsp:nvSpPr>
      <dsp:spPr>
        <a:xfrm>
          <a:off x="1529576" y="1182480"/>
          <a:ext cx="5584731" cy="1025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schemeClr val="bg2">
                  <a:lumMod val="50000"/>
                </a:schemeClr>
              </a:solidFill>
              <a:latin typeface="Gothic720 Lt BT" panose="020C0403020203020204" pitchFamily="34" charset="0"/>
            </a:rPr>
            <a:t>Developing products capable of delivering effluent handpiece water treated to ≤10 CFU/ml HPC purity while remaining safe for patients, staff, and equipment.</a:t>
          </a:r>
        </a:p>
      </dsp:txBody>
      <dsp:txXfrm>
        <a:off x="1529576" y="1182480"/>
        <a:ext cx="5584731" cy="1025844"/>
      </dsp:txXfrm>
    </dsp:sp>
    <dsp:sp modelId="{2A913CD4-CDA3-4EC9-BD71-3C01AD1F3A65}">
      <dsp:nvSpPr>
        <dsp:cNvPr id="0" name=""/>
        <dsp:cNvSpPr/>
      </dsp:nvSpPr>
      <dsp:spPr>
        <a:xfrm>
          <a:off x="1422861" y="2208325"/>
          <a:ext cx="5691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2054A-40E6-4ED1-87D5-F3530A226777}">
      <dsp:nvSpPr>
        <dsp:cNvPr id="0" name=""/>
        <dsp:cNvSpPr/>
      </dsp:nvSpPr>
      <dsp:spPr>
        <a:xfrm>
          <a:off x="0" y="2260720"/>
          <a:ext cx="71143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88687-D4AB-42D4-80D7-7C27F44716CD}">
      <dsp:nvSpPr>
        <dsp:cNvPr id="0" name=""/>
        <dsp:cNvSpPr/>
      </dsp:nvSpPr>
      <dsp:spPr>
        <a:xfrm>
          <a:off x="0" y="2260720"/>
          <a:ext cx="1422861" cy="11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70C0"/>
              </a:solidFill>
              <a:latin typeface="Gothic720 Lt BT" panose="020C0403020203020204" pitchFamily="34" charset="0"/>
            </a:rPr>
            <a:t>Compliance</a:t>
          </a:r>
        </a:p>
      </dsp:txBody>
      <dsp:txXfrm>
        <a:off x="0" y="2260720"/>
        <a:ext cx="1422861" cy="1129532"/>
      </dsp:txXfrm>
    </dsp:sp>
    <dsp:sp modelId="{C8512E92-3A07-4DFF-BF59-7FD1C129F19D}">
      <dsp:nvSpPr>
        <dsp:cNvPr id="0" name=""/>
        <dsp:cNvSpPr/>
      </dsp:nvSpPr>
      <dsp:spPr>
        <a:xfrm>
          <a:off x="1529576" y="2312012"/>
          <a:ext cx="5584731" cy="1025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>
              <a:solidFill>
                <a:schemeClr val="bg2">
                  <a:lumMod val="50000"/>
                </a:schemeClr>
              </a:solidFill>
              <a:latin typeface="Gothic720 Lt BT" panose="020C0403020203020204" pitchFamily="34" charset="0"/>
            </a:rPr>
            <a:t>Helping dental professionals provide the safest possible dental care through education, treatment products, and waterline testing.</a:t>
          </a:r>
        </a:p>
      </dsp:txBody>
      <dsp:txXfrm>
        <a:off x="1529576" y="2312012"/>
        <a:ext cx="5584731" cy="1025844"/>
      </dsp:txXfrm>
    </dsp:sp>
    <dsp:sp modelId="{2448B228-4DFC-4559-B85A-4CFEDD2BA1C8}">
      <dsp:nvSpPr>
        <dsp:cNvPr id="0" name=""/>
        <dsp:cNvSpPr/>
      </dsp:nvSpPr>
      <dsp:spPr>
        <a:xfrm>
          <a:off x="1422861" y="3337857"/>
          <a:ext cx="5691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78C98-B2BB-4173-8ABE-48CA574FB787}">
      <dsp:nvSpPr>
        <dsp:cNvPr id="0" name=""/>
        <dsp:cNvSpPr/>
      </dsp:nvSpPr>
      <dsp:spPr>
        <a:xfrm>
          <a:off x="4863" y="1445467"/>
          <a:ext cx="3007100" cy="2480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solidFill>
                <a:srgbClr val="7F7F7F"/>
              </a:solidFill>
              <a:latin typeface="Gothic720 Lt BT" panose="020C0403020203020204" pitchFamily="34" charset="0"/>
            </a:rPr>
            <a:t>Formulated to eliminate     bacteria to compliant levels.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solidFill>
                <a:srgbClr val="7F7F7F"/>
              </a:solidFill>
              <a:latin typeface="Gothic720 Lt BT" panose="020C0403020203020204" pitchFamily="34" charset="0"/>
            </a:rPr>
            <a:t>Should be compatible with maintenance treatments.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solidFill>
                <a:srgbClr val="7F7F7F"/>
              </a:solidFill>
              <a:latin typeface="Gothic720 Lt BT" panose="020C0403020203020204" pitchFamily="34" charset="0"/>
            </a:rPr>
            <a:t>Intermittent shocking cycles based on product labeling.</a:t>
          </a:r>
        </a:p>
      </dsp:txBody>
      <dsp:txXfrm>
        <a:off x="61940" y="1502544"/>
        <a:ext cx="2892946" cy="1834597"/>
      </dsp:txXfrm>
    </dsp:sp>
    <dsp:sp modelId="{BBF050AA-053A-4745-868F-C3D294934E40}">
      <dsp:nvSpPr>
        <dsp:cNvPr id="0" name=""/>
        <dsp:cNvSpPr/>
      </dsp:nvSpPr>
      <dsp:spPr>
        <a:xfrm>
          <a:off x="1687569" y="2010297"/>
          <a:ext cx="3354511" cy="3354511"/>
        </a:xfrm>
        <a:prstGeom prst="leftCircularArrow">
          <a:avLst>
            <a:gd name="adj1" fmla="val 3268"/>
            <a:gd name="adj2" fmla="val 403192"/>
            <a:gd name="adj3" fmla="val 2178703"/>
            <a:gd name="adj4" fmla="val 9024489"/>
            <a:gd name="adj5" fmla="val 3812"/>
          </a:avLst>
        </a:prstGeom>
        <a:solidFill>
          <a:srgbClr val="7F7F7F">
            <a:alpha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CFFC1-F49A-4B90-8F8E-09ECACBC7283}">
      <dsp:nvSpPr>
        <dsp:cNvPr id="0" name=""/>
        <dsp:cNvSpPr/>
      </dsp:nvSpPr>
      <dsp:spPr>
        <a:xfrm>
          <a:off x="673108" y="3394218"/>
          <a:ext cx="2672978" cy="106295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Raleway" panose="020B0003030101060003" pitchFamily="34" charset="0"/>
            </a:rPr>
            <a:t>Shock</a:t>
          </a:r>
          <a:endParaRPr lang="en-US" sz="3100" kern="1200" dirty="0">
            <a:latin typeface="Raleway" panose="020B0003030101060003" pitchFamily="34" charset="0"/>
          </a:endParaRPr>
        </a:p>
      </dsp:txBody>
      <dsp:txXfrm>
        <a:off x="704241" y="3425351"/>
        <a:ext cx="2610712" cy="1000689"/>
      </dsp:txXfrm>
    </dsp:sp>
    <dsp:sp modelId="{A56CE133-191F-4B20-B195-C8CA13F08B11}">
      <dsp:nvSpPr>
        <dsp:cNvPr id="0" name=""/>
        <dsp:cNvSpPr/>
      </dsp:nvSpPr>
      <dsp:spPr>
        <a:xfrm>
          <a:off x="3868039" y="1445467"/>
          <a:ext cx="3007100" cy="2480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solidFill>
                <a:srgbClr val="7F7F7F"/>
              </a:solidFill>
              <a:latin typeface="Gothic720 Lt BT" panose="020C0403020203020204" pitchFamily="34" charset="0"/>
            </a:rPr>
            <a:t>Continuous/residual treatment maintains bacteria to compliant levels so long as protocols are followed.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>
              <a:solidFill>
                <a:srgbClr val="7F7F7F"/>
              </a:solidFill>
              <a:latin typeface="Gothic720 Lt BT" panose="020C0403020203020204" pitchFamily="34" charset="0"/>
            </a:rPr>
            <a:t>Treated water should be  continuously present for optimal results.</a:t>
          </a:r>
        </a:p>
      </dsp:txBody>
      <dsp:txXfrm>
        <a:off x="3925116" y="2034022"/>
        <a:ext cx="2892946" cy="1834597"/>
      </dsp:txXfrm>
    </dsp:sp>
    <dsp:sp modelId="{700E5039-5261-499B-82A6-B5E35D9ECF4B}">
      <dsp:nvSpPr>
        <dsp:cNvPr id="0" name=""/>
        <dsp:cNvSpPr/>
      </dsp:nvSpPr>
      <dsp:spPr>
        <a:xfrm>
          <a:off x="5525686" y="-90892"/>
          <a:ext cx="3738751" cy="3738751"/>
        </a:xfrm>
        <a:prstGeom prst="circularArrow">
          <a:avLst>
            <a:gd name="adj1" fmla="val 2932"/>
            <a:gd name="adj2" fmla="val 358902"/>
            <a:gd name="adj3" fmla="val 19465587"/>
            <a:gd name="adj4" fmla="val 12575511"/>
            <a:gd name="adj5" fmla="val 3420"/>
          </a:avLst>
        </a:prstGeom>
        <a:solidFill>
          <a:srgbClr val="7F7F7F">
            <a:alpha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EC030-E901-4A75-978A-18064FEAF8AD}">
      <dsp:nvSpPr>
        <dsp:cNvPr id="0" name=""/>
        <dsp:cNvSpPr/>
      </dsp:nvSpPr>
      <dsp:spPr>
        <a:xfrm>
          <a:off x="4536284" y="913989"/>
          <a:ext cx="2672978" cy="106295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Raleway" panose="020B0003030101060003" pitchFamily="34" charset="0"/>
            </a:rPr>
            <a:t>Maintenance</a:t>
          </a:r>
          <a:endParaRPr lang="en-US" sz="3100" kern="1200" dirty="0">
            <a:latin typeface="Raleway" panose="020B0003030101060003" pitchFamily="34" charset="0"/>
          </a:endParaRPr>
        </a:p>
      </dsp:txBody>
      <dsp:txXfrm>
        <a:off x="4567417" y="945122"/>
        <a:ext cx="2610712" cy="1000689"/>
      </dsp:txXfrm>
    </dsp:sp>
    <dsp:sp modelId="{6176C955-9588-4F7C-81F7-AA69C0ECB235}">
      <dsp:nvSpPr>
        <dsp:cNvPr id="0" name=""/>
        <dsp:cNvSpPr/>
      </dsp:nvSpPr>
      <dsp:spPr>
        <a:xfrm>
          <a:off x="7731216" y="1445467"/>
          <a:ext cx="3007100" cy="2480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kern="1200" dirty="0">
              <a:solidFill>
                <a:srgbClr val="7F7F7F"/>
              </a:solidFill>
              <a:latin typeface="Gothic720 Lt BT" panose="020C0403020203020204" pitchFamily="34" charset="0"/>
            </a:rPr>
            <a:t>Periodic shocking reduces microbial contamination to compliant levels.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kern="1200" dirty="0">
              <a:solidFill>
                <a:srgbClr val="7F7F7F"/>
              </a:solidFill>
              <a:latin typeface="Gothic720 Lt BT" panose="020C0403020203020204" pitchFamily="34" charset="0"/>
            </a:rPr>
            <a:t>Continuous/residual treatments control bacteria and biofilm growth during procedures using non-toxic antimicrobial chemicals.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kern="1200" dirty="0">
              <a:solidFill>
                <a:srgbClr val="7F7F7F"/>
              </a:solidFill>
              <a:latin typeface="Gothic720 Lt BT" panose="020C0403020203020204" pitchFamily="34" charset="0"/>
            </a:rPr>
            <a:t>BOTH treatments are necessary to maintain bacterial and biofilm contamination levels below 500 CFU/ml.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kern="1200" dirty="0">
              <a:solidFill>
                <a:srgbClr val="7F7F7F"/>
              </a:solidFill>
              <a:latin typeface="Gothic720 Lt BT" panose="020C0403020203020204" pitchFamily="34" charset="0"/>
            </a:rPr>
            <a:t>What are the product’s instructions for purging &amp; emptying bottles overnight?</a:t>
          </a:r>
        </a:p>
      </dsp:txBody>
      <dsp:txXfrm>
        <a:off x="7788293" y="1502544"/>
        <a:ext cx="2892946" cy="1834597"/>
      </dsp:txXfrm>
    </dsp:sp>
    <dsp:sp modelId="{FE0E8FB4-B972-42E0-AB1C-AB74490C8B89}">
      <dsp:nvSpPr>
        <dsp:cNvPr id="0" name=""/>
        <dsp:cNvSpPr/>
      </dsp:nvSpPr>
      <dsp:spPr>
        <a:xfrm>
          <a:off x="8399460" y="3394218"/>
          <a:ext cx="2672978" cy="106295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Raleway" panose="020B0003030101060003" pitchFamily="34" charset="0"/>
            </a:rPr>
            <a:t>DUWL Processes</a:t>
          </a:r>
          <a:endParaRPr lang="en-US" sz="3100" kern="1200" dirty="0">
            <a:latin typeface="Raleway" panose="020B0003030101060003" pitchFamily="34" charset="0"/>
          </a:endParaRPr>
        </a:p>
      </dsp:txBody>
      <dsp:txXfrm>
        <a:off x="8430593" y="3425351"/>
        <a:ext cx="2610712" cy="1000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5BBFD-294A-4F56-AA76-1B306DC52B1A}">
      <dsp:nvSpPr>
        <dsp:cNvPr id="0" name=""/>
        <dsp:cNvSpPr/>
      </dsp:nvSpPr>
      <dsp:spPr>
        <a:xfrm>
          <a:off x="0" y="186924"/>
          <a:ext cx="6468290" cy="719549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Gothic720 BT" panose="020C0803020203020204" pitchFamily="34" charset="0"/>
            </a:rPr>
            <a:t>To Shock</a:t>
          </a:r>
          <a:endParaRPr lang="en-US" sz="3000" kern="1200" dirty="0">
            <a:latin typeface="Gothic720 BT" panose="020C0803020203020204" pitchFamily="34" charset="0"/>
          </a:endParaRPr>
        </a:p>
      </dsp:txBody>
      <dsp:txXfrm>
        <a:off x="35125" y="222049"/>
        <a:ext cx="6398040" cy="649299"/>
      </dsp:txXfrm>
    </dsp:sp>
    <dsp:sp modelId="{42FF2613-6A6D-4EC5-AB71-09404B0016B1}">
      <dsp:nvSpPr>
        <dsp:cNvPr id="0" name=""/>
        <dsp:cNvSpPr/>
      </dsp:nvSpPr>
      <dsp:spPr>
        <a:xfrm>
          <a:off x="0" y="943443"/>
          <a:ext cx="6468290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6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300" kern="1200" dirty="0">
              <a:solidFill>
                <a:srgbClr val="7F7F7F"/>
              </a:solidFill>
              <a:latin typeface="Gothic720 Lt BT" panose="020C0403020203020204" pitchFamily="34" charset="0"/>
            </a:rPr>
            <a:t>Slowly purge the waterlines attached to the dental unit into a cup until you see the light blue color.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300" kern="1200" dirty="0">
              <a:solidFill>
                <a:srgbClr val="7F7F7F"/>
              </a:solidFill>
              <a:latin typeface="Gothic720 Lt BT" panose="020C0403020203020204" pitchFamily="34" charset="0"/>
            </a:rPr>
            <a:t>Allow lines to remain unused for a minimum of 12 hours. For best results, allow Shock to remain in the line(s) over the weekend.</a:t>
          </a:r>
        </a:p>
      </dsp:txBody>
      <dsp:txXfrm>
        <a:off x="0" y="943443"/>
        <a:ext cx="6468290" cy="2049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FDD1A-A3C1-461F-B2F4-1FDAF860321C}">
      <dsp:nvSpPr>
        <dsp:cNvPr id="0" name=""/>
        <dsp:cNvSpPr/>
      </dsp:nvSpPr>
      <dsp:spPr>
        <a:xfrm>
          <a:off x="99498" y="132918"/>
          <a:ext cx="2359145" cy="530354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Gothic720 BT" panose="020C0803020203020204" pitchFamily="34" charset="0"/>
            </a:rPr>
            <a:t>Daily</a:t>
          </a:r>
        </a:p>
      </dsp:txBody>
      <dsp:txXfrm>
        <a:off x="125388" y="158808"/>
        <a:ext cx="2307365" cy="478574"/>
      </dsp:txXfrm>
    </dsp:sp>
    <dsp:sp modelId="{E816FAEB-D90A-494A-92A7-B6C4FFE3F14E}">
      <dsp:nvSpPr>
        <dsp:cNvPr id="0" name=""/>
        <dsp:cNvSpPr/>
      </dsp:nvSpPr>
      <dsp:spPr>
        <a:xfrm>
          <a:off x="0" y="663272"/>
          <a:ext cx="2558143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2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900" kern="1200" dirty="0">
              <a:solidFill>
                <a:srgbClr val="7F7F7F"/>
              </a:solidFill>
              <a:latin typeface="Gothic720 Lt BT" panose="020C0403020203020204" pitchFamily="34" charset="0"/>
            </a:rPr>
            <a:t>Leave water bottles on the chairs and water in the lines at the end of the day to continually release the residual treatment. </a:t>
          </a:r>
        </a:p>
      </dsp:txBody>
      <dsp:txXfrm>
        <a:off x="0" y="663272"/>
        <a:ext cx="2558143" cy="1883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DCEB3-A206-4977-9C3F-F549F9C22D52}">
      <dsp:nvSpPr>
        <dsp:cNvPr id="0" name=""/>
        <dsp:cNvSpPr/>
      </dsp:nvSpPr>
      <dsp:spPr>
        <a:xfrm>
          <a:off x="0" y="35118"/>
          <a:ext cx="2560320" cy="528255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Gothic720 BT" panose="020C0803020203020204" pitchFamily="34" charset="0"/>
            </a:rPr>
            <a:t>Weekly</a:t>
          </a:r>
        </a:p>
      </dsp:txBody>
      <dsp:txXfrm>
        <a:off x="25787" y="60905"/>
        <a:ext cx="2508746" cy="476681"/>
      </dsp:txXfrm>
    </dsp:sp>
    <dsp:sp modelId="{B59386D7-83BB-4823-BB5F-0D1FF9478434}">
      <dsp:nvSpPr>
        <dsp:cNvPr id="0" name=""/>
        <dsp:cNvSpPr/>
      </dsp:nvSpPr>
      <dsp:spPr>
        <a:xfrm>
          <a:off x="0" y="563373"/>
          <a:ext cx="2560320" cy="18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600" kern="1200" dirty="0">
              <a:solidFill>
                <a:srgbClr val="7F7F7F"/>
              </a:solidFill>
              <a:latin typeface="Gothic720 Lt BT" panose="020C0403020203020204" pitchFamily="34" charset="0"/>
            </a:rPr>
            <a:t>Remove bottle and top off the water.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600" kern="1200" dirty="0">
              <a:solidFill>
                <a:srgbClr val="7F7F7F"/>
              </a:solidFill>
              <a:latin typeface="Gothic720 Lt BT" panose="020C0403020203020204" pitchFamily="34" charset="0"/>
            </a:rPr>
            <a:t>Ensure the </a:t>
          </a:r>
          <a:r>
            <a:rPr lang="en-US" sz="1600" kern="1200" dirty="0" err="1">
              <a:solidFill>
                <a:srgbClr val="7F7F7F"/>
              </a:solidFill>
              <a:latin typeface="Gothic720 Lt BT" panose="020C0403020203020204" pitchFamily="34" charset="0"/>
            </a:rPr>
            <a:t>Luer</a:t>
          </a:r>
          <a:r>
            <a:rPr lang="en-US" sz="1600" kern="1200" dirty="0">
              <a:solidFill>
                <a:srgbClr val="7F7F7F"/>
              </a:solidFill>
              <a:latin typeface="Gothic720 Lt BT" panose="020C0403020203020204" pitchFamily="34" charset="0"/>
            </a:rPr>
            <a:t> lock fitting is pushed completely into the pickup tube and threaded tightly into the Straw. </a:t>
          </a:r>
        </a:p>
      </dsp:txBody>
      <dsp:txXfrm>
        <a:off x="0" y="563373"/>
        <a:ext cx="2560320" cy="1869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1EC12-DCAC-452E-8266-24D776BBBF65}">
      <dsp:nvSpPr>
        <dsp:cNvPr id="0" name=""/>
        <dsp:cNvSpPr/>
      </dsp:nvSpPr>
      <dsp:spPr>
        <a:xfrm>
          <a:off x="0" y="182960"/>
          <a:ext cx="2560320" cy="530354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othic720 BT" panose="020C0803020203020204" pitchFamily="34" charset="0"/>
            </a:rPr>
            <a:t>Monthly</a:t>
          </a:r>
        </a:p>
      </dsp:txBody>
      <dsp:txXfrm>
        <a:off x="25890" y="208850"/>
        <a:ext cx="2508540" cy="478574"/>
      </dsp:txXfrm>
    </dsp:sp>
    <dsp:sp modelId="{81211C31-0C69-42BA-BEEB-F0D0737B02BC}">
      <dsp:nvSpPr>
        <dsp:cNvPr id="0" name=""/>
        <dsp:cNvSpPr/>
      </dsp:nvSpPr>
      <dsp:spPr>
        <a:xfrm>
          <a:off x="0" y="753873"/>
          <a:ext cx="2560320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900" kern="1200" dirty="0">
              <a:solidFill>
                <a:srgbClr val="7F7F7F"/>
              </a:solidFill>
              <a:latin typeface="Gothic720 Lt BT" panose="020C0403020203020204" pitchFamily="34" charset="0"/>
            </a:rPr>
            <a:t>With the Straw on the chair, clean with </a:t>
          </a:r>
          <a:r>
            <a:rPr lang="en-US" sz="1900" kern="1200" dirty="0" err="1">
              <a:solidFill>
                <a:srgbClr val="7F7F7F"/>
              </a:solidFill>
              <a:latin typeface="Gothic720 Lt BT" panose="020C0403020203020204" pitchFamily="34" charset="0"/>
            </a:rPr>
            <a:t>Citrisil</a:t>
          </a:r>
          <a:r>
            <a:rPr lang="en-US" sz="1900" kern="1200" dirty="0">
              <a:solidFill>
                <a:srgbClr val="7F7F7F"/>
              </a:solidFill>
              <a:latin typeface="Gothic720 Lt BT" panose="020C0403020203020204" pitchFamily="34" charset="0"/>
            </a:rPr>
            <a:t>™ per the tablet IFU if you do not have an Antimicrobial Bottle. </a:t>
          </a:r>
        </a:p>
      </dsp:txBody>
      <dsp:txXfrm>
        <a:off x="0" y="753873"/>
        <a:ext cx="2560320" cy="1614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A3DE0-E1FA-4B31-A74B-657DAAA69698}">
      <dsp:nvSpPr>
        <dsp:cNvPr id="0" name=""/>
        <dsp:cNvSpPr/>
      </dsp:nvSpPr>
      <dsp:spPr>
        <a:xfrm>
          <a:off x="0" y="0"/>
          <a:ext cx="2560320" cy="533519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othic720 BT" panose="020C0803020203020204" pitchFamily="34" charset="0"/>
            </a:rPr>
            <a:t>Yearly</a:t>
          </a:r>
        </a:p>
      </dsp:txBody>
      <dsp:txXfrm>
        <a:off x="26044" y="26044"/>
        <a:ext cx="2508232" cy="481431"/>
      </dsp:txXfrm>
    </dsp:sp>
    <dsp:sp modelId="{3569E292-84B6-40BA-9623-C4C19AD9C4CB}">
      <dsp:nvSpPr>
        <dsp:cNvPr id="0" name=""/>
        <dsp:cNvSpPr/>
      </dsp:nvSpPr>
      <dsp:spPr>
        <a:xfrm>
          <a:off x="0" y="551898"/>
          <a:ext cx="256032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900" kern="1200" dirty="0">
              <a:solidFill>
                <a:srgbClr val="7F7F7F"/>
              </a:solidFill>
              <a:latin typeface="Gothic720 Lt BT" panose="020C0403020203020204" pitchFamily="34" charset="0"/>
            </a:rPr>
            <a:t>Replace the Straw with a new Straw and follow Shock treatment instructions.</a:t>
          </a:r>
        </a:p>
      </dsp:txBody>
      <dsp:txXfrm>
        <a:off x="0" y="551898"/>
        <a:ext cx="2560320" cy="1366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E32E2-4A5D-4900-9F5D-73F720B69A50}">
      <dsp:nvSpPr>
        <dsp:cNvPr id="0" name=""/>
        <dsp:cNvSpPr/>
      </dsp:nvSpPr>
      <dsp:spPr>
        <a:xfrm>
          <a:off x="0" y="904435"/>
          <a:ext cx="5170714" cy="685800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othic720 BT" panose="020C0803020203020204" pitchFamily="34" charset="0"/>
            </a:rPr>
            <a:t>Chair dormant more than 2 weeks </a:t>
          </a:r>
        </a:p>
      </dsp:txBody>
      <dsp:txXfrm>
        <a:off x="33478" y="937913"/>
        <a:ext cx="5103758" cy="618844"/>
      </dsp:txXfrm>
    </dsp:sp>
    <dsp:sp modelId="{517F04E0-9539-44C3-980A-AFB1ACE3276A}">
      <dsp:nvSpPr>
        <dsp:cNvPr id="0" name=""/>
        <dsp:cNvSpPr/>
      </dsp:nvSpPr>
      <dsp:spPr>
        <a:xfrm>
          <a:off x="0" y="1627175"/>
          <a:ext cx="5170714" cy="178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000" kern="1200" dirty="0">
              <a:solidFill>
                <a:srgbClr val="7F7F7F"/>
              </a:solidFill>
              <a:latin typeface="Gothic720 Lt BT" panose="020C0403020203020204" pitchFamily="34" charset="0"/>
            </a:rPr>
            <a:t>Remove the bottle and purge the waterlines and allow them to air dry. The Straw can be left on the pick-up tube with the bottle reattached.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000" kern="1200" dirty="0">
              <a:solidFill>
                <a:srgbClr val="7F7F7F"/>
              </a:solidFill>
              <a:latin typeface="Gothic720 Lt BT" panose="020C0403020203020204" pitchFamily="34" charset="0"/>
            </a:rPr>
            <a:t>Before using the chair, shock with </a:t>
          </a:r>
          <a:r>
            <a:rPr lang="en-US" sz="2000" kern="1200" dirty="0" err="1">
              <a:solidFill>
                <a:srgbClr val="7F7F7F"/>
              </a:solidFill>
              <a:latin typeface="Gothic720 Lt BT" panose="020C0403020203020204" pitchFamily="34" charset="0"/>
            </a:rPr>
            <a:t>Citrisil™shock</a:t>
          </a:r>
          <a:r>
            <a:rPr lang="en-US" sz="2000" kern="1200" dirty="0">
              <a:solidFill>
                <a:srgbClr val="7F7F7F"/>
              </a:solidFill>
              <a:latin typeface="Gothic720 Lt BT" panose="020C0403020203020204" pitchFamily="34" charset="0"/>
            </a:rPr>
            <a:t> tablet.</a:t>
          </a:r>
        </a:p>
      </dsp:txBody>
      <dsp:txXfrm>
        <a:off x="0" y="1627175"/>
        <a:ext cx="5170714" cy="1782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D6D5-1F65-4C17-830E-7423852E9CE9}">
      <dsp:nvSpPr>
        <dsp:cNvPr id="0" name=""/>
        <dsp:cNvSpPr/>
      </dsp:nvSpPr>
      <dsp:spPr>
        <a:xfrm>
          <a:off x="0" y="1002056"/>
          <a:ext cx="5170714" cy="685800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othic720 BT" panose="020C0803020203020204" pitchFamily="34" charset="0"/>
            </a:rPr>
            <a:t>Chair fails a bacteria test </a:t>
          </a:r>
        </a:p>
      </dsp:txBody>
      <dsp:txXfrm>
        <a:off x="33478" y="1035534"/>
        <a:ext cx="5103758" cy="618844"/>
      </dsp:txXfrm>
    </dsp:sp>
    <dsp:sp modelId="{33E00086-AA41-4579-BA56-3597325B8A27}">
      <dsp:nvSpPr>
        <dsp:cNvPr id="0" name=""/>
        <dsp:cNvSpPr/>
      </dsp:nvSpPr>
      <dsp:spPr>
        <a:xfrm>
          <a:off x="0" y="1761725"/>
          <a:ext cx="5170714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000" kern="1200" dirty="0">
              <a:solidFill>
                <a:srgbClr val="7F7F7F"/>
              </a:solidFill>
              <a:latin typeface="Gothic720 Lt BT" panose="020C0403020203020204" pitchFamily="34" charset="0"/>
            </a:rPr>
            <a:t>Sterisil recommends shocking with </a:t>
          </a:r>
          <a:r>
            <a:rPr lang="en-US" sz="2000" kern="1200" dirty="0" err="1">
              <a:solidFill>
                <a:srgbClr val="7F7F7F"/>
              </a:solidFill>
              <a:latin typeface="Gothic720 Lt BT" panose="020C0403020203020204" pitchFamily="34" charset="0"/>
            </a:rPr>
            <a:t>Citrisil</a:t>
          </a:r>
          <a:r>
            <a:rPr lang="en-US" sz="2000" kern="1200" dirty="0">
              <a:solidFill>
                <a:srgbClr val="7F7F7F"/>
              </a:solidFill>
              <a:latin typeface="Gothic720 Lt BT" panose="020C0403020203020204" pitchFamily="34" charset="0"/>
            </a:rPr>
            <a:t> shock tablet and retesting.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000" kern="1200" dirty="0">
              <a:solidFill>
                <a:srgbClr val="7F7F7F"/>
              </a:solidFill>
              <a:latin typeface="Gothic720 Lt BT" panose="020C0403020203020204" pitchFamily="34" charset="0"/>
            </a:rPr>
            <a:t>If a chair fails a second time, contact Sterisil customer support at 719-622-7200 or support@sterisil.com.</a:t>
          </a:r>
        </a:p>
      </dsp:txBody>
      <dsp:txXfrm>
        <a:off x="0" y="1761725"/>
        <a:ext cx="5170714" cy="151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340CE81-7BC6-4FA4-9E46-FB341A00464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6451107-BA28-4C0E-AE34-F0F1E7FD8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1A8-60CE-4220-983E-8FFABB28C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A02-0106-48EF-A419-48A75594D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69FBB-C400-46A1-B089-C04299388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65D75-DC45-4FB6-87D3-913ADFD4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DD51-7210-4F8F-9D9F-F9E012D3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6E32-5609-42F9-B86B-AB34DBD3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394F-DA33-47AE-A48D-CC387DB1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FE7F7-7137-412F-8262-5CD151632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AB42F-A077-4A86-9DAA-364B3922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D1D6-A0FD-484F-8D65-322F3F2D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83B0-ADE8-4120-84A9-2F95CD1C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3AF0F-AD07-4377-9455-AC2E99707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50D21-7054-4ACC-A573-A6F9BA46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FB0E8-A144-4271-B0C9-2DD27E50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8C52-258F-4180-9A91-0CB6C375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3191F-E4F1-41D2-A9CE-C3D4E084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560C-6E7D-43F1-953F-95CD1CEA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B8D0-001C-4D7D-9941-CD1CC55B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9AD9-3B5B-42AB-A705-F494B46D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CC1F-2914-42DE-81E7-EF8B6DB2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F0DF-B443-4ED4-930D-BF565AC6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72EA-882F-44C1-91C6-6921C327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81775-97D2-4E57-9131-1A9E223EF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C126-C0D7-4BF1-A8D7-05F97C0D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EFCB5-21E9-45F4-9357-E919904E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2F419-8E84-4533-BCE2-3423B252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F16B-B520-4D82-A5A3-C38E160F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7266-64DC-400F-B8F5-08F580C6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E0B3-65B6-41B0-BFEF-AC442859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5C58C-5E8E-45F8-9D19-AA00512A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E029-23EF-4786-AFA5-360A26BF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2461-5124-4A17-968C-3CB2B578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2E57-AEAB-4E85-8BF2-26EBB28C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0C2A-EF34-4E0F-AA22-99367563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66C53-F51C-44A1-9057-1096C29F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ECF37-2A3F-40BA-BC40-83A2F80E8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C71BC-3821-41FB-9A0E-23CF838CD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F5FE8-295D-4C59-8F2E-7395C16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5D0A7-554B-41EB-9920-B3D1426E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2C5C-671B-4D0D-9C78-6238EC37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06CE-FA72-48EC-9C9F-7A2E57F6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434A0-0D5F-48B5-8074-DAE6113E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D3C1E-CB75-4109-A636-4EF8BE59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1712F-E190-4428-A730-8DD80045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5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954D0-3817-41E4-B89F-6C4F27EB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8D613-7704-4472-A00F-BFB32001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672BA-113B-464F-8828-C73BC70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0D62-9C4F-4F35-A048-94B341A9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E257-8B79-48F5-83AB-8B98EE582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13D31-1C95-4EC1-B6F6-23DC269B6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9994E-EB4A-4F40-B951-3A97AB02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D0273-429B-46AB-B7CA-2A104D4F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16A02-17AB-47CD-88E5-8EE6B93B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E57D-D313-4549-B288-A0721E1E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E9541-2442-4954-9A98-6AC669634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27F03-F638-4EB0-ABB7-310359217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17EEC-3C0A-4C5C-A61B-C9C4FC6B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BC916-F6B0-499D-A162-EFD8A7CC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ED59C-E992-4BD1-92F1-8FADBEE1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882BC-8834-44BC-9E1D-07CA6ACD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B00A2-C415-44BC-B3EB-6E87E624C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F7DE-0398-4B4C-ACB6-99BC62825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6A9B-58C9-489E-8877-7874AE4EA9C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4387-CC4F-4D86-8F3D-C76D8122B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0694-1938-472E-956A-D8A7D06CD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7AC1-3F84-457E-B740-61A82FFE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0snVl2fy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g0S4uZA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523JsO7bY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4C8EA9-5006-4449-A3F8-306E08C3F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324" y="3823783"/>
            <a:ext cx="4769235" cy="44348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Raleway" panose="020B0003030101060003" pitchFamily="34" charset="0"/>
              </a:rPr>
              <a:t>Dental Waterline </a:t>
            </a:r>
            <a:r>
              <a:rPr lang="en-US" sz="1800" b="1" dirty="0">
                <a:solidFill>
                  <a:srgbClr val="0070C0"/>
                </a:solidFill>
                <a:latin typeface="Raleway" panose="020B0003030101060003" pitchFamily="34" charset="0"/>
              </a:rPr>
              <a:t>Treatment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12D08-8D7A-4325-A8EA-037B24D8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54" y="1755401"/>
            <a:ext cx="4072549" cy="1673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CF966-5A19-46DB-A736-EEE6E3A83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890345" y="547922"/>
            <a:ext cx="9071615" cy="65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140A-78DB-4BEA-AE87-B065FE19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Sterisil</a:t>
            </a:r>
            <a:r>
              <a:rPr lang="en-US" b="1" baseline="30000" dirty="0">
                <a:solidFill>
                  <a:srgbClr val="0070C0"/>
                </a:solidFill>
                <a:latin typeface="Raleway" panose="020B0003030101060003" pitchFamily="34" charset="0"/>
              </a:rPr>
              <a:t>®</a:t>
            </a:r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 Straw V2 Intro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06AE37E7-34F1-4367-8DF3-4C742BAF6E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3200" y="1463675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9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140A-78DB-4BEA-AE87-B065FE19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883" y="780763"/>
            <a:ext cx="52578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Raleway" panose="020B0003030101060003" pitchFamily="34" charset="0"/>
              </a:rPr>
              <a:t>Sterisil</a:t>
            </a:r>
            <a:r>
              <a:rPr lang="en-US" sz="4000" b="1" baseline="30000" dirty="0">
                <a:solidFill>
                  <a:srgbClr val="0070C0"/>
                </a:solidFill>
                <a:latin typeface="Raleway" panose="020B0003030101060003" pitchFamily="34" charset="0"/>
              </a:rPr>
              <a:t>®</a:t>
            </a:r>
            <a:r>
              <a:rPr lang="en-US" sz="4000" dirty="0">
                <a:solidFill>
                  <a:srgbClr val="0070C0"/>
                </a:solidFill>
                <a:latin typeface="Raleway" panose="020B0003030101060003" pitchFamily="34" charset="0"/>
              </a:rPr>
              <a:t> Straw V2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0BEBC-1D4C-413A-A298-70E9F443CFCD}"/>
              </a:ext>
            </a:extLst>
          </p:cNvPr>
          <p:cNvSpPr/>
          <p:nvPr/>
        </p:nvSpPr>
        <p:spPr>
          <a:xfrm>
            <a:off x="5280883" y="1702496"/>
            <a:ext cx="1791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BEF"/>
                </a:solidFill>
                <a:latin typeface="Gothic720BT-LightB"/>
                <a:ea typeface="Calibri" panose="020F0502020204030204" pitchFamily="34" charset="0"/>
                <a:cs typeface="Gothic720BT-LightB"/>
              </a:rPr>
              <a:t>Designed to deliver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7A3FD-7233-4BB8-98BB-26AD3C3A934C}"/>
              </a:ext>
            </a:extLst>
          </p:cNvPr>
          <p:cNvSpPr/>
          <p:nvPr/>
        </p:nvSpPr>
        <p:spPr>
          <a:xfrm>
            <a:off x="5528533" y="2314328"/>
            <a:ext cx="350058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Upgrades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Reengineered for ease of use</a:t>
            </a:r>
            <a:endParaRPr lang="en-US" sz="1400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Installation and replacement only takes a</a:t>
            </a:r>
            <a:r>
              <a:rPr lang="en-US" sz="1400" dirty="0">
                <a:latin typeface="Gothic720 Lt BT" panose="020C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minute with the new </a:t>
            </a:r>
            <a:r>
              <a:rPr lang="en-US" sz="1400" dirty="0" err="1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Luer</a:t>
            </a: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 Lock fitting</a:t>
            </a:r>
            <a:endParaRPr lang="en-US" sz="1400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Tapered top cap prevents snags when</a:t>
            </a:r>
            <a:r>
              <a:rPr lang="en-US" sz="1400" dirty="0">
                <a:latin typeface="Gothic720 Lt BT" panose="020C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removing the bottle</a:t>
            </a:r>
            <a:endParaRPr lang="en-US" sz="1400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Recessed bottom cap improves water flow</a:t>
            </a:r>
            <a:endParaRPr lang="en-US" sz="1400" dirty="0">
              <a:latin typeface="Gothic720 Lt BT" panose="020C0403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BDE09-5B4A-490B-B7AE-8C7F6C899703}"/>
              </a:ext>
            </a:extLst>
          </p:cNvPr>
          <p:cNvSpPr/>
          <p:nvPr/>
        </p:nvSpPr>
        <p:spPr>
          <a:xfrm>
            <a:off x="5528533" y="4689270"/>
            <a:ext cx="420485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Highlights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365 days of waterline treatment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in shock treatment</a:t>
            </a:r>
            <a:endParaRPr lang="en-US" sz="1400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Compatible with any size bottle</a:t>
            </a:r>
            <a:endParaRPr lang="en-US" sz="1400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Two formulations available: Municipal and Distilled</a:t>
            </a:r>
            <a:endParaRPr lang="en-US" sz="1400" dirty="0">
              <a:latin typeface="Gothic720 Lt BT" panose="020C04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5C82C-7ECD-4DCE-A347-8DCF2E4B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76" y="330203"/>
            <a:ext cx="3127980" cy="61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140A-78DB-4BEA-AE87-B065FE19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How to Install</a:t>
            </a:r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A4A655AA-BB6C-4F04-95B4-7598AFD497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5595" y="1463675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D62C-2CD4-4DBB-9E68-8FB114EF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30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Shock Treatment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  <a:latin typeface="Gothic720 Lt BT" panose="020C0403020203020204" pitchFamily="34" charset="0"/>
              </a:rPr>
              <a:t>The Straw automatically produces a shock treatment after the initial installation.</a:t>
            </a:r>
            <a:br>
              <a:rPr lang="en-US" sz="2200" dirty="0">
                <a:solidFill>
                  <a:srgbClr val="0070C0"/>
                </a:solidFill>
                <a:latin typeface="Gothic720 Lt BT" panose="020C0403020203020204" pitchFamily="34" charset="0"/>
              </a:rPr>
            </a:br>
            <a:endParaRPr lang="en-US" sz="2200" dirty="0">
              <a:solidFill>
                <a:srgbClr val="0070C0"/>
              </a:solidFill>
              <a:latin typeface="Gothic720 Lt BT" panose="020C0403020203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46FF48-C76A-4665-B5CE-84F0C7E1B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681194"/>
              </p:ext>
            </p:extLst>
          </p:nvPr>
        </p:nvGraphicFramePr>
        <p:xfrm>
          <a:off x="2482801" y="2071119"/>
          <a:ext cx="6468291" cy="321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1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695D-651E-49D1-BA9D-A86A4452E923}"/>
              </a:ext>
            </a:extLst>
          </p:cNvPr>
          <p:cNvSpPr txBox="1">
            <a:spLocks/>
          </p:cNvSpPr>
          <p:nvPr/>
        </p:nvSpPr>
        <p:spPr>
          <a:xfrm>
            <a:off x="838199" y="365126"/>
            <a:ext cx="6864533" cy="653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Scheduled Protocols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ACABB0-F479-49E4-8CDD-07BBE9A0FC85}"/>
              </a:ext>
            </a:extLst>
          </p:cNvPr>
          <p:cNvGrpSpPr/>
          <p:nvPr/>
        </p:nvGrpSpPr>
        <p:grpSpPr>
          <a:xfrm>
            <a:off x="424278" y="1539299"/>
            <a:ext cx="11343444" cy="2727119"/>
            <a:chOff x="372586" y="1539299"/>
            <a:chExt cx="11343444" cy="2727119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099CAFC-417A-4602-ADB3-9F04B4A5BF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31401379"/>
                </p:ext>
              </p:extLst>
            </p:nvPr>
          </p:nvGraphicFramePr>
          <p:xfrm>
            <a:off x="372586" y="1586527"/>
            <a:ext cx="2558143" cy="26798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F9D66A4B-241D-479F-B05D-007C2B65AE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3898286"/>
                </p:ext>
              </p:extLst>
            </p:nvPr>
          </p:nvGraphicFramePr>
          <p:xfrm>
            <a:off x="3298843" y="1682064"/>
            <a:ext cx="2560320" cy="24677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1A2BB10A-5596-4ECA-8714-05121DE295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3668228"/>
                </p:ext>
              </p:extLst>
            </p:nvPr>
          </p:nvGraphicFramePr>
          <p:xfrm>
            <a:off x="6227276" y="1539299"/>
            <a:ext cx="2560320" cy="25919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0AD022EB-81B4-47FD-98C0-5494104F1E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29271763"/>
                </p:ext>
              </p:extLst>
            </p:nvPr>
          </p:nvGraphicFramePr>
          <p:xfrm>
            <a:off x="9155710" y="1700537"/>
            <a:ext cx="2560320" cy="1936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6370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B583EFB-75B9-4369-B4CC-B70E4DC29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58943"/>
              </p:ext>
            </p:extLst>
          </p:nvPr>
        </p:nvGraphicFramePr>
        <p:xfrm>
          <a:off x="557415" y="1151377"/>
          <a:ext cx="51707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E453D37-0517-43F0-9D8A-CE62E24667DD}"/>
              </a:ext>
            </a:extLst>
          </p:cNvPr>
          <p:cNvSpPr txBox="1">
            <a:spLocks/>
          </p:cNvSpPr>
          <p:nvPr/>
        </p:nvSpPr>
        <p:spPr>
          <a:xfrm>
            <a:off x="838199" y="365126"/>
            <a:ext cx="6864533" cy="653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As Needed Protocols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D6C2375-A990-47DC-979C-4C796DFF4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3483"/>
              </p:ext>
            </p:extLst>
          </p:nvPr>
        </p:nvGraphicFramePr>
        <p:xfrm>
          <a:off x="6328559" y="1077485"/>
          <a:ext cx="51707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19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3061-A1C3-4997-9510-0A3A7902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4146"/>
            <a:ext cx="4010891" cy="69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Raleway" panose="020B0003030101060003" pitchFamily="34" charset="0"/>
              </a:rPr>
              <a:t>The Bacteria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6D884-CA9B-4511-B242-01BDC1030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7232"/>
            <a:ext cx="10515600" cy="17247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Biofilm coat the inside of a dental waterline and increase the baseline Colony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Forming Unit (CFU) count to greater than the CDC drinking water standard.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othic720 Lt BT" panose="020C0403020203020204" pitchFamily="34" charset="0"/>
              <a:ea typeface="Calibri" panose="020F0502020204030204" pitchFamily="34" charset="0"/>
              <a:cs typeface="Gothic720BT-LightB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Without continuous treatment, elevated CFU counts will give way to biofilm formation and the persistent issues associated with it.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BBEF"/>
              </a:solidFill>
              <a:latin typeface="Gothic720 Lt BT" panose="020C0403020203020204" pitchFamily="34" charset="0"/>
              <a:ea typeface="Calibri" panose="020F0502020204030204" pitchFamily="34" charset="0"/>
              <a:cs typeface="Gothic720BT-LightB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BEF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ADA, CDC and EPA water quality standard </a:t>
            </a:r>
            <a:r>
              <a:rPr lang="en-US" sz="1600" b="1" dirty="0">
                <a:solidFill>
                  <a:srgbClr val="00BBEF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RomanB"/>
              </a:rPr>
              <a:t>&lt;500 CFU/ml HPC purity</a:t>
            </a:r>
            <a:endParaRPr lang="en-US" sz="1600" b="1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Gothic720 Lt BT" panose="020C0403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96FF36-AE8D-400F-8437-B557D3709ADC}"/>
              </a:ext>
            </a:extLst>
          </p:cNvPr>
          <p:cNvGrpSpPr/>
          <p:nvPr/>
        </p:nvGrpSpPr>
        <p:grpSpPr>
          <a:xfrm>
            <a:off x="0" y="0"/>
            <a:ext cx="12192000" cy="2373745"/>
            <a:chOff x="8688777" y="1599627"/>
            <a:chExt cx="2284023" cy="11665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084E6C-1208-4C15-82F0-FBB1E9C2D9A5}"/>
                </a:ext>
              </a:extLst>
            </p:cNvPr>
            <p:cNvSpPr/>
            <p:nvPr/>
          </p:nvSpPr>
          <p:spPr>
            <a:xfrm>
              <a:off x="8688777" y="1599627"/>
              <a:ext cx="2284023" cy="11665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E79FA4-41E6-47EE-AA6F-65B3B99F7CE7}"/>
                </a:ext>
              </a:extLst>
            </p:cNvPr>
            <p:cNvSpPr txBox="1"/>
            <p:nvPr/>
          </p:nvSpPr>
          <p:spPr>
            <a:xfrm>
              <a:off x="8706926" y="1762335"/>
              <a:ext cx="2098651" cy="18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87EC8D-6E7C-48A7-829B-F473B38A1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34952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2D6275-B9CC-4203-B5DD-B3E6D92CE574}"/>
              </a:ext>
            </a:extLst>
          </p:cNvPr>
          <p:cNvSpPr/>
          <p:nvPr/>
        </p:nvSpPr>
        <p:spPr>
          <a:xfrm>
            <a:off x="0" y="0"/>
            <a:ext cx="12192000" cy="34952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24000">
                <a:schemeClr val="accent5">
                  <a:lumMod val="75000"/>
                  <a:alpha val="75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9E47B7-0DD0-4D34-A765-B8410C1D3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54" y="2004376"/>
            <a:ext cx="2557735" cy="241207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68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586F-A550-421D-8F97-30FAAEAF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Raleway" panose="020B0003030101060003" pitchFamily="34" charset="0"/>
              </a:rPr>
              <a:t>The Bacteria Problem</a:t>
            </a:r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D6203045-CE3D-4BBC-A9BB-FA1538C55F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3200" y="1463675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D93B-2CC4-459C-8488-637F97E6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Raleway" panose="020B0003030101060003" pitchFamily="34" charset="0"/>
              </a:rPr>
              <a:t>Why is this a concern in DUWLs?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A8765-B868-42CE-94B9-AFC8786F8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9859" y="1943922"/>
            <a:ext cx="2819014" cy="39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  <a:latin typeface="Gothic720 Lt BT" panose="020C0403020203020204" pitchFamily="34" charset="0"/>
              </a:rPr>
              <a:t>Dental Waterlines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D2447-53E1-4150-BF87-31417C8CD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04131" y="2589156"/>
            <a:ext cx="4360960" cy="287309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Small bore tubing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Very slow and infrequent water flow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Room temperature conditions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Porous material for bacteria to cling to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Irrigation during dental procedures produces aerosols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Consistent flow of dissolved nutrients</a:t>
            </a:r>
          </a:p>
          <a:p>
            <a:pPr lvl="0"/>
            <a:endParaRPr lang="en-US" sz="1600" dirty="0">
              <a:solidFill>
                <a:prstClr val="white">
                  <a:lumMod val="50000"/>
                </a:prstClr>
              </a:solidFill>
              <a:latin typeface="Gothic720 Lt BT" panose="020C04030202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6" descr="C:\Users\pstau_000\Desktop\DS-tubing.jpg">
            <a:extLst>
              <a:ext uri="{FF2B5EF4-FFF2-40B4-BE49-F238E27FC236}">
                <a16:creationId xmlns:a16="http://schemas.microsoft.com/office/drawing/2014/main" id="{991B94FA-C1D7-4FB7-9BCA-34518043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61" y="2380466"/>
            <a:ext cx="1788308" cy="286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stau_000\Desktop\Dental Unit.jpg">
            <a:extLst>
              <a:ext uri="{FF2B5EF4-FFF2-40B4-BE49-F238E27FC236}">
                <a16:creationId xmlns:a16="http://schemas.microsoft.com/office/drawing/2014/main" id="{1EF02712-CA72-452F-A6E8-E9659C1B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3922"/>
            <a:ext cx="2492797" cy="186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5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801F-3886-4BAC-99BA-413264C3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Raleway" panose="020B0003030101060003" pitchFamily="34" charset="0"/>
              </a:rPr>
              <a:t>The Organization for Safety, Asepsis and Prevention (OSAP)</a:t>
            </a:r>
            <a:br>
              <a:rPr lang="en-US" sz="2800" b="1" dirty="0">
                <a:solidFill>
                  <a:srgbClr val="0070C0"/>
                </a:solidFill>
                <a:latin typeface="Raleway" panose="020B0003030101060003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Raleway" panose="020B0003030101060003" pitchFamily="34" charset="0"/>
              </a:rPr>
              <a:t>Recommendations</a:t>
            </a:r>
            <a:br>
              <a:rPr lang="en-US" sz="2800" b="1" dirty="0">
                <a:solidFill>
                  <a:srgbClr val="0070C0"/>
                </a:solidFill>
                <a:latin typeface="Raleway" panose="020B0003030101060003" pitchFamily="34" charset="0"/>
              </a:rPr>
            </a:br>
            <a:endParaRPr lang="en-US" sz="2800" b="1" dirty="0">
              <a:solidFill>
                <a:srgbClr val="0070C0"/>
              </a:solidFill>
              <a:latin typeface="Raleway" panose="020B000303010106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3AE8-7DAF-4221-9A8D-8FA02490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96" y="1690688"/>
            <a:ext cx="8839168" cy="438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Gothic720 BT" panose="020C0803020203020204" pitchFamily="34" charset="0"/>
              </a:rPr>
              <a:t>Follow CDC Guidelines and manufacturer instructions for dental treatment.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Gothic720 Lt BT" panose="020C0403020203020204" pitchFamily="34" charset="0"/>
              </a:rPr>
              <a:t>Isolate dental water systems from municipal water supplies using: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Independent water reservoirs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Water treatment devices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Point of use filtration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Sterile water delivery systems for oral surgery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Use water of known microbiological quality in water reservoirs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Gothic720 Lt BT" panose="020C0403020203020204" pitchFamily="34" charset="0"/>
              </a:rPr>
              <a:t>For units currently supplied by municipal water: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Shock treat the lines to remove existing biofilm or;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Replace biofilm contaminated lines with new tubing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Gothic720 Lt BT" panose="020C0403020203020204" pitchFamily="34" charset="0"/>
              </a:rPr>
              <a:t>Follow manufacturer instructions for monitoring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Gothic720 Lt BT" panose="020C0403020203020204" pitchFamily="34" charset="0"/>
              </a:rPr>
              <a:t>Use drinking water standard testing methods</a:t>
            </a:r>
          </a:p>
          <a:p>
            <a:pPr lvl="1"/>
            <a:endParaRPr lang="en-US" sz="1200" dirty="0">
              <a:solidFill>
                <a:prstClr val="white">
                  <a:lumMod val="50000"/>
                </a:prstClr>
              </a:solidFill>
              <a:latin typeface="Gothic720 Lt BT" panose="020C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1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92CE-4ABB-4C9E-86D9-953CA15F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Raleway" panose="020B0003030101060003" pitchFamily="34" charset="0"/>
              </a:rPr>
              <a:t>Waterline in the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EFBF-778F-480D-BDA1-C5B69A30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26" y="1690688"/>
            <a:ext cx="9133114" cy="2869623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2015 – Mycobacterium Outbreak (Jonesboro, Georgia)</a:t>
            </a:r>
            <a:endParaRPr lang="en-US" dirty="0">
              <a:solidFill>
                <a:srgbClr val="0070C0"/>
              </a:solidFill>
              <a:latin typeface="Gothic720 BT" panose="020C08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	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20 pediatric patients undergoing pulpotomies were infected.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2016 – </a:t>
            </a:r>
            <a:r>
              <a:rPr lang="en-US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Mycobacterium Outbreak (Orange County, California)</a:t>
            </a:r>
            <a:endParaRPr lang="en-US" dirty="0">
              <a:solidFill>
                <a:srgbClr val="0070C0"/>
              </a:solidFill>
              <a:latin typeface="Gothic720 BT" panose="020C08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	</a:t>
            </a:r>
            <a:r>
              <a:rPr lang="en-US" sz="2200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73 pediatric patients undergoing pulpotomies were infected</a:t>
            </a:r>
            <a:r>
              <a:rPr lang="en-US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2018 – </a:t>
            </a:r>
            <a:r>
              <a:rPr lang="en-US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Whistleblower in Virginia calls out dental practice for waterline negligence</a:t>
            </a:r>
            <a:endParaRPr lang="en-US" dirty="0">
              <a:solidFill>
                <a:srgbClr val="0070C0"/>
              </a:solidFill>
              <a:latin typeface="Gothic720 BT" panose="020C08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	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Pediatric patient’s mother blows the whistle on potential negligent waterline infection control practices.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Gothic720 Lt BT" panose="020C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2018 – </a:t>
            </a:r>
            <a:r>
              <a:rPr lang="en-US" sz="2600" dirty="0">
                <a:solidFill>
                  <a:srgbClr val="0070C0"/>
                </a:solidFill>
                <a:latin typeface="Gothic720 BT" panose="020C0803020203020204" pitchFamily="34" charset="0"/>
                <a:ea typeface="Calibri" panose="020F0502020204030204" pitchFamily="34" charset="0"/>
                <a:cs typeface="Gothic720BT-BoldB"/>
              </a:rPr>
              <a:t>Patricia A. Murray Dental Corp. v. Dentsply International, Inc</a:t>
            </a:r>
            <a:endParaRPr lang="en-US" sz="2600" dirty="0">
              <a:solidFill>
                <a:srgbClr val="0070C0"/>
              </a:solidFill>
              <a:latin typeface="Gothic720 BT" panose="020C08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7797B"/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	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Dismissed based on the fact that the “plaintiffs were aware of the biofilm risk posed by </a:t>
            </a:r>
            <a:r>
              <a:rPr lang="en-US" sz="2100" dirty="0" err="1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Cavitron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 usage, but they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Gothic720 Lt BT" panose="020C0403020203020204" pitchFamily="34" charset="0"/>
                <a:ea typeface="Calibri" panose="020F0502020204030204" pitchFamily="34" charset="0"/>
                <a:cs typeface="Gothic720BT-LightB"/>
              </a:rPr>
              <a:t>purchased and used it anyway.”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Gothic720 Lt BT" panose="020C0403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9BAE0-A911-4D95-A5FB-602EADF1F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21" y="509403"/>
            <a:ext cx="2800479" cy="1879384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8F9EB-6A42-48AD-9B8A-36B49B085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/>
          <a:stretch/>
        </p:blipFill>
        <p:spPr>
          <a:xfrm>
            <a:off x="0" y="4815328"/>
            <a:ext cx="12192000" cy="20492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E7518E-9EB2-4ED4-B4CE-70BB8D61DACA}"/>
              </a:ext>
            </a:extLst>
          </p:cNvPr>
          <p:cNvSpPr/>
          <p:nvPr/>
        </p:nvSpPr>
        <p:spPr>
          <a:xfrm>
            <a:off x="0" y="4815328"/>
            <a:ext cx="12192000" cy="20426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24000">
                <a:schemeClr val="accent5">
                  <a:lumMod val="75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77F628-4336-4EA5-8258-CCCA144B8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4475"/>
            <a:ext cx="12325352" cy="69824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A9A5D67-09E2-4B27-8CE5-5E366D07F756}"/>
              </a:ext>
            </a:extLst>
          </p:cNvPr>
          <p:cNvGrpSpPr/>
          <p:nvPr/>
        </p:nvGrpSpPr>
        <p:grpSpPr>
          <a:xfrm>
            <a:off x="-66682" y="628069"/>
            <a:ext cx="12392032" cy="6229931"/>
            <a:chOff x="-66682" y="628069"/>
            <a:chExt cx="12392032" cy="622993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CC60E3B-AA95-4DA0-A78A-CD9BC97366B7}"/>
                </a:ext>
              </a:extLst>
            </p:cNvPr>
            <p:cNvSpPr/>
            <p:nvPr/>
          </p:nvSpPr>
          <p:spPr>
            <a:xfrm rot="16200000">
              <a:off x="3350201" y="-2722132"/>
              <a:ext cx="5624948" cy="1232535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2688ED-DD45-49BD-BA05-F5947D282B0B}"/>
                </a:ext>
              </a:extLst>
            </p:cNvPr>
            <p:cNvSpPr/>
            <p:nvPr/>
          </p:nvSpPr>
          <p:spPr>
            <a:xfrm>
              <a:off x="-66682" y="6253018"/>
              <a:ext cx="12392032" cy="604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262D837-C99D-4455-870A-DD262E0F4534}"/>
              </a:ext>
            </a:extLst>
          </p:cNvPr>
          <p:cNvSpPr/>
          <p:nvPr/>
        </p:nvSpPr>
        <p:spPr>
          <a:xfrm>
            <a:off x="6502400" y="4540468"/>
            <a:ext cx="4387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othic720 Lt BT" panose="020C0403020203020204" pitchFamily="34" charset="0"/>
              </a:rPr>
              <a:t>Sterisil’s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othic720 Lt BT" panose="020C0403020203020204" pitchFamily="34" charset="0"/>
              </a:rPr>
              <a:t> mission is to ensure dental water compliance and patient safety by educating protocols and providing safe, simple products.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BBFE0A-43E3-440C-85D6-3C56AB67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0" y="3553476"/>
            <a:ext cx="4054764" cy="98699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400" dirty="0">
                <a:solidFill>
                  <a:srgbClr val="0070C0"/>
                </a:solidFill>
                <a:latin typeface="Raleway" panose="020B0003030101060003" pitchFamily="34" charset="0"/>
                <a:ea typeface="Calibri" panose="020F0502020204030204" pitchFamily="34" charset="0"/>
                <a:cs typeface="Raleway" panose="020B0003030101060003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Raleway" panose="020B0003030101060003" pitchFamily="34" charset="0"/>
                <a:ea typeface="Calibri" panose="020F0502020204030204" pitchFamily="34" charset="0"/>
                <a:cs typeface="Raleway" panose="020B0003030101060003" pitchFamily="34" charset="0"/>
              </a:rPr>
              <a:t>Waterline treatment</a:t>
            </a:r>
            <a:b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Raleway-Bold"/>
                <a:ea typeface="Calibri" panose="020F0502020204030204" pitchFamily="34" charset="0"/>
                <a:cs typeface="Raleway-Bold"/>
              </a:rPr>
              <a:t>made easy and reliable</a:t>
            </a:r>
            <a:b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9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140A-78DB-4BEA-AE87-B065FE19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305" y="741770"/>
            <a:ext cx="7767390" cy="70602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  <a:t>Sterisil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  <a:t>®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  <a:t>- A compliance company driven by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  <a:t>three interdependent factors…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BEFC53A-8948-4D38-9F3B-44B51B070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857990"/>
              </p:ext>
            </p:extLst>
          </p:nvPr>
        </p:nvGraphicFramePr>
        <p:xfrm>
          <a:off x="3589295" y="2018291"/>
          <a:ext cx="7114308" cy="339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6182D32-A59F-4F6A-80D7-C9FAAEEFD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85" y="1769717"/>
            <a:ext cx="2289810" cy="33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E4B9F71-74CA-484B-8A75-52EA6273B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125018"/>
              </p:ext>
            </p:extLst>
          </p:nvPr>
        </p:nvGraphicFramePr>
        <p:xfrm>
          <a:off x="557349" y="743418"/>
          <a:ext cx="11077303" cy="537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274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9489</TotalTime>
  <Words>736</Words>
  <Application>Microsoft Office PowerPoint</Application>
  <PresentationFormat>Widescreen</PresentationFormat>
  <Paragraphs>106</Paragraphs>
  <Slides>15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Gothic720 BT</vt:lpstr>
      <vt:lpstr>Gothic720 Lt BT</vt:lpstr>
      <vt:lpstr>Gothic720BT-LightB</vt:lpstr>
      <vt:lpstr>Raleway</vt:lpstr>
      <vt:lpstr>Raleway-Bold</vt:lpstr>
      <vt:lpstr>Wingdings</vt:lpstr>
      <vt:lpstr>Office Theme</vt:lpstr>
      <vt:lpstr>PowerPoint Presentation</vt:lpstr>
      <vt:lpstr>The Bacteria Problem</vt:lpstr>
      <vt:lpstr>The Bacteria Problem</vt:lpstr>
      <vt:lpstr>Why is this a concern in DUWLs?</vt:lpstr>
      <vt:lpstr>The Organization for Safety, Asepsis and Prevention (OSAP) Recommendations </vt:lpstr>
      <vt:lpstr>Waterline in the News</vt:lpstr>
      <vt:lpstr> Waterline treatment made easy and reliable </vt:lpstr>
      <vt:lpstr>Sterisil®- A compliance company driven by  three interdependent factors…</vt:lpstr>
      <vt:lpstr>PowerPoint Presentation</vt:lpstr>
      <vt:lpstr>Sterisil® Straw V2 Intro</vt:lpstr>
      <vt:lpstr>Sterisil® Straw V2</vt:lpstr>
      <vt:lpstr>How to Install</vt:lpstr>
      <vt:lpstr>Shock Treatment The Straw automatically produces a shock treatment after the initial installation.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Jerod Mendolia</dc:creator>
  <cp:lastModifiedBy>Jerod Mendolia</cp:lastModifiedBy>
  <cp:revision>50</cp:revision>
  <cp:lastPrinted>2019-03-27T19:29:01Z</cp:lastPrinted>
  <dcterms:created xsi:type="dcterms:W3CDTF">2018-11-12T22:10:14Z</dcterms:created>
  <dcterms:modified xsi:type="dcterms:W3CDTF">2019-04-01T17:20:52Z</dcterms:modified>
</cp:coreProperties>
</file>