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7738725" cy="493712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20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7341" y="807997"/>
            <a:ext cx="13304044" cy="1718851"/>
          </a:xfrm>
        </p:spPr>
        <p:txBody>
          <a:bodyPr anchor="b"/>
          <a:lstStyle>
            <a:lvl1pPr algn="ctr">
              <a:defRPr sz="43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7341" y="2593134"/>
            <a:ext cx="13304044" cy="1191995"/>
          </a:xfrm>
        </p:spPr>
        <p:txBody>
          <a:bodyPr/>
          <a:lstStyle>
            <a:lvl1pPr marL="0" indent="0" algn="ctr">
              <a:buNone/>
              <a:defRPr sz="1728"/>
            </a:lvl1pPr>
            <a:lvl2pPr marL="329138" indent="0" algn="ctr">
              <a:buNone/>
              <a:defRPr sz="1440"/>
            </a:lvl2pPr>
            <a:lvl3pPr marL="658277" indent="0" algn="ctr">
              <a:buNone/>
              <a:defRPr sz="1296"/>
            </a:lvl3pPr>
            <a:lvl4pPr marL="987415" indent="0" algn="ctr">
              <a:buNone/>
              <a:defRPr sz="1152"/>
            </a:lvl4pPr>
            <a:lvl5pPr marL="1316553" indent="0" algn="ctr">
              <a:buNone/>
              <a:defRPr sz="1152"/>
            </a:lvl5pPr>
            <a:lvl6pPr marL="1645691" indent="0" algn="ctr">
              <a:buNone/>
              <a:defRPr sz="1152"/>
            </a:lvl6pPr>
            <a:lvl7pPr marL="1974830" indent="0" algn="ctr">
              <a:buNone/>
              <a:defRPr sz="1152"/>
            </a:lvl7pPr>
            <a:lvl8pPr marL="2303968" indent="0" algn="ctr">
              <a:buNone/>
              <a:defRPr sz="1152"/>
            </a:lvl8pPr>
            <a:lvl9pPr marL="2633106" indent="0" algn="ctr">
              <a:buNone/>
              <a:defRPr sz="115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EFA4-1AEE-498C-9E1C-9501E3C59FD2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449A-61A8-438F-A3DE-B5C5F6F6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1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EFA4-1AEE-498C-9E1C-9501E3C59FD2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449A-61A8-438F-A3DE-B5C5F6F6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0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94275" y="262856"/>
            <a:ext cx="3824913" cy="41839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537" y="262856"/>
            <a:ext cx="11253004" cy="418398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EFA4-1AEE-498C-9E1C-9501E3C59FD2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449A-61A8-438F-A3DE-B5C5F6F6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2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EFA4-1AEE-498C-9E1C-9501E3C59FD2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449A-61A8-438F-A3DE-B5C5F6F6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8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299" y="1230854"/>
            <a:ext cx="15299650" cy="2053706"/>
          </a:xfrm>
        </p:spPr>
        <p:txBody>
          <a:bodyPr anchor="b"/>
          <a:lstStyle>
            <a:lvl1pPr>
              <a:defRPr sz="43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0299" y="3303989"/>
            <a:ext cx="15299650" cy="1079996"/>
          </a:xfrm>
        </p:spPr>
        <p:txBody>
          <a:bodyPr/>
          <a:lstStyle>
            <a:lvl1pPr marL="0" indent="0">
              <a:buNone/>
              <a:defRPr sz="1728">
                <a:solidFill>
                  <a:schemeClr val="tx1">
                    <a:tint val="75000"/>
                  </a:schemeClr>
                </a:solidFill>
              </a:defRPr>
            </a:lvl1pPr>
            <a:lvl2pPr marL="329138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2pPr>
            <a:lvl3pPr marL="658277" indent="0">
              <a:buNone/>
              <a:defRPr sz="1296">
                <a:solidFill>
                  <a:schemeClr val="tx1">
                    <a:tint val="75000"/>
                  </a:schemeClr>
                </a:solidFill>
              </a:defRPr>
            </a:lvl3pPr>
            <a:lvl4pPr marL="987415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4pPr>
            <a:lvl5pPr marL="1316553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5pPr>
            <a:lvl6pPr marL="1645691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6pPr>
            <a:lvl7pPr marL="197483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7pPr>
            <a:lvl8pPr marL="2303968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8pPr>
            <a:lvl9pPr marL="2633106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EFA4-1AEE-498C-9E1C-9501E3C59FD2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449A-61A8-438F-A3DE-B5C5F6F6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6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537" y="1314281"/>
            <a:ext cx="7538958" cy="3132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80230" y="1314281"/>
            <a:ext cx="7538958" cy="3132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EFA4-1AEE-498C-9E1C-9501E3C59FD2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449A-61A8-438F-A3DE-B5C5F6F6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7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48" y="262856"/>
            <a:ext cx="15299650" cy="9542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1849" y="1210282"/>
            <a:ext cx="7504311" cy="593140"/>
          </a:xfrm>
        </p:spPr>
        <p:txBody>
          <a:bodyPr anchor="b"/>
          <a:lstStyle>
            <a:lvl1pPr marL="0" indent="0">
              <a:buNone/>
              <a:defRPr sz="1728" b="1"/>
            </a:lvl1pPr>
            <a:lvl2pPr marL="329138" indent="0">
              <a:buNone/>
              <a:defRPr sz="1440" b="1"/>
            </a:lvl2pPr>
            <a:lvl3pPr marL="658277" indent="0">
              <a:buNone/>
              <a:defRPr sz="1296" b="1"/>
            </a:lvl3pPr>
            <a:lvl4pPr marL="987415" indent="0">
              <a:buNone/>
              <a:defRPr sz="1152" b="1"/>
            </a:lvl4pPr>
            <a:lvl5pPr marL="1316553" indent="0">
              <a:buNone/>
              <a:defRPr sz="1152" b="1"/>
            </a:lvl5pPr>
            <a:lvl6pPr marL="1645691" indent="0">
              <a:buNone/>
              <a:defRPr sz="1152" b="1"/>
            </a:lvl6pPr>
            <a:lvl7pPr marL="1974830" indent="0">
              <a:buNone/>
              <a:defRPr sz="1152" b="1"/>
            </a:lvl7pPr>
            <a:lvl8pPr marL="2303968" indent="0">
              <a:buNone/>
              <a:defRPr sz="1152" b="1"/>
            </a:lvl8pPr>
            <a:lvl9pPr marL="2633106" indent="0">
              <a:buNone/>
              <a:defRPr sz="11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1849" y="1803422"/>
            <a:ext cx="7504311" cy="2652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80229" y="1210282"/>
            <a:ext cx="7541269" cy="593140"/>
          </a:xfrm>
        </p:spPr>
        <p:txBody>
          <a:bodyPr anchor="b"/>
          <a:lstStyle>
            <a:lvl1pPr marL="0" indent="0">
              <a:buNone/>
              <a:defRPr sz="1728" b="1"/>
            </a:lvl1pPr>
            <a:lvl2pPr marL="329138" indent="0">
              <a:buNone/>
              <a:defRPr sz="1440" b="1"/>
            </a:lvl2pPr>
            <a:lvl3pPr marL="658277" indent="0">
              <a:buNone/>
              <a:defRPr sz="1296" b="1"/>
            </a:lvl3pPr>
            <a:lvl4pPr marL="987415" indent="0">
              <a:buNone/>
              <a:defRPr sz="1152" b="1"/>
            </a:lvl4pPr>
            <a:lvl5pPr marL="1316553" indent="0">
              <a:buNone/>
              <a:defRPr sz="1152" b="1"/>
            </a:lvl5pPr>
            <a:lvl6pPr marL="1645691" indent="0">
              <a:buNone/>
              <a:defRPr sz="1152" b="1"/>
            </a:lvl6pPr>
            <a:lvl7pPr marL="1974830" indent="0">
              <a:buNone/>
              <a:defRPr sz="1152" b="1"/>
            </a:lvl7pPr>
            <a:lvl8pPr marL="2303968" indent="0">
              <a:buNone/>
              <a:defRPr sz="1152" b="1"/>
            </a:lvl8pPr>
            <a:lvl9pPr marL="2633106" indent="0">
              <a:buNone/>
              <a:defRPr sz="115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80229" y="1803422"/>
            <a:ext cx="7541269" cy="2652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EFA4-1AEE-498C-9E1C-9501E3C59FD2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449A-61A8-438F-A3DE-B5C5F6F6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3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EFA4-1AEE-498C-9E1C-9501E3C59FD2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449A-61A8-438F-A3DE-B5C5F6F6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0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EFA4-1AEE-498C-9E1C-9501E3C59FD2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449A-61A8-438F-A3DE-B5C5F6F6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7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49" y="329142"/>
            <a:ext cx="5721200" cy="1151996"/>
          </a:xfrm>
        </p:spPr>
        <p:txBody>
          <a:bodyPr anchor="b"/>
          <a:lstStyle>
            <a:lvl1pPr>
              <a:defRPr sz="23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1268" y="710855"/>
            <a:ext cx="8980230" cy="3508559"/>
          </a:xfrm>
        </p:spPr>
        <p:txBody>
          <a:bodyPr/>
          <a:lstStyle>
            <a:lvl1pPr>
              <a:defRPr sz="2304"/>
            </a:lvl1pPr>
            <a:lvl2pPr>
              <a:defRPr sz="2016"/>
            </a:lvl2pPr>
            <a:lvl3pPr>
              <a:defRPr sz="1728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1849" y="1481138"/>
            <a:ext cx="5721200" cy="2743990"/>
          </a:xfrm>
        </p:spPr>
        <p:txBody>
          <a:bodyPr/>
          <a:lstStyle>
            <a:lvl1pPr marL="0" indent="0">
              <a:buNone/>
              <a:defRPr sz="1152"/>
            </a:lvl1pPr>
            <a:lvl2pPr marL="329138" indent="0">
              <a:buNone/>
              <a:defRPr sz="1008"/>
            </a:lvl2pPr>
            <a:lvl3pPr marL="658277" indent="0">
              <a:buNone/>
              <a:defRPr sz="864"/>
            </a:lvl3pPr>
            <a:lvl4pPr marL="987415" indent="0">
              <a:buNone/>
              <a:defRPr sz="720"/>
            </a:lvl4pPr>
            <a:lvl5pPr marL="1316553" indent="0">
              <a:buNone/>
              <a:defRPr sz="720"/>
            </a:lvl5pPr>
            <a:lvl6pPr marL="1645691" indent="0">
              <a:buNone/>
              <a:defRPr sz="720"/>
            </a:lvl6pPr>
            <a:lvl7pPr marL="1974830" indent="0">
              <a:buNone/>
              <a:defRPr sz="720"/>
            </a:lvl7pPr>
            <a:lvl8pPr marL="2303968" indent="0">
              <a:buNone/>
              <a:defRPr sz="720"/>
            </a:lvl8pPr>
            <a:lvl9pPr marL="2633106" indent="0">
              <a:buNone/>
              <a:defRPr sz="7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EFA4-1AEE-498C-9E1C-9501E3C59FD2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449A-61A8-438F-A3DE-B5C5F6F6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1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49" y="329142"/>
            <a:ext cx="5721200" cy="1151996"/>
          </a:xfrm>
        </p:spPr>
        <p:txBody>
          <a:bodyPr anchor="b"/>
          <a:lstStyle>
            <a:lvl1pPr>
              <a:defRPr sz="230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1268" y="710855"/>
            <a:ext cx="8980230" cy="3508559"/>
          </a:xfrm>
        </p:spPr>
        <p:txBody>
          <a:bodyPr anchor="t"/>
          <a:lstStyle>
            <a:lvl1pPr marL="0" indent="0">
              <a:buNone/>
              <a:defRPr sz="2304"/>
            </a:lvl1pPr>
            <a:lvl2pPr marL="329138" indent="0">
              <a:buNone/>
              <a:defRPr sz="2016"/>
            </a:lvl2pPr>
            <a:lvl3pPr marL="658277" indent="0">
              <a:buNone/>
              <a:defRPr sz="1728"/>
            </a:lvl3pPr>
            <a:lvl4pPr marL="987415" indent="0">
              <a:buNone/>
              <a:defRPr sz="1440"/>
            </a:lvl4pPr>
            <a:lvl5pPr marL="1316553" indent="0">
              <a:buNone/>
              <a:defRPr sz="1440"/>
            </a:lvl5pPr>
            <a:lvl6pPr marL="1645691" indent="0">
              <a:buNone/>
              <a:defRPr sz="1440"/>
            </a:lvl6pPr>
            <a:lvl7pPr marL="1974830" indent="0">
              <a:buNone/>
              <a:defRPr sz="1440"/>
            </a:lvl7pPr>
            <a:lvl8pPr marL="2303968" indent="0">
              <a:buNone/>
              <a:defRPr sz="1440"/>
            </a:lvl8pPr>
            <a:lvl9pPr marL="2633106" indent="0">
              <a:buNone/>
              <a:defRPr sz="14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1849" y="1481138"/>
            <a:ext cx="5721200" cy="2743990"/>
          </a:xfrm>
        </p:spPr>
        <p:txBody>
          <a:bodyPr/>
          <a:lstStyle>
            <a:lvl1pPr marL="0" indent="0">
              <a:buNone/>
              <a:defRPr sz="1152"/>
            </a:lvl1pPr>
            <a:lvl2pPr marL="329138" indent="0">
              <a:buNone/>
              <a:defRPr sz="1008"/>
            </a:lvl2pPr>
            <a:lvl3pPr marL="658277" indent="0">
              <a:buNone/>
              <a:defRPr sz="864"/>
            </a:lvl3pPr>
            <a:lvl4pPr marL="987415" indent="0">
              <a:buNone/>
              <a:defRPr sz="720"/>
            </a:lvl4pPr>
            <a:lvl5pPr marL="1316553" indent="0">
              <a:buNone/>
              <a:defRPr sz="720"/>
            </a:lvl5pPr>
            <a:lvl6pPr marL="1645691" indent="0">
              <a:buNone/>
              <a:defRPr sz="720"/>
            </a:lvl6pPr>
            <a:lvl7pPr marL="1974830" indent="0">
              <a:buNone/>
              <a:defRPr sz="720"/>
            </a:lvl7pPr>
            <a:lvl8pPr marL="2303968" indent="0">
              <a:buNone/>
              <a:defRPr sz="720"/>
            </a:lvl8pPr>
            <a:lvl9pPr marL="2633106" indent="0">
              <a:buNone/>
              <a:defRPr sz="72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5EFA4-1AEE-498C-9E1C-9501E3C59FD2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5449A-61A8-438F-A3DE-B5C5F6F6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2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538" y="262856"/>
            <a:ext cx="15299650" cy="954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538" y="1314281"/>
            <a:ext cx="15299650" cy="3132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537" y="4575984"/>
            <a:ext cx="3991213" cy="262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5EFA4-1AEE-498C-9E1C-9501E3C59FD2}" type="datetimeFigureOut">
              <a:rPr lang="en-US" smtClean="0"/>
              <a:t>12/30/2016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5953" y="4575984"/>
            <a:ext cx="5986820" cy="262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27975" y="4575984"/>
            <a:ext cx="3991213" cy="2628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5449A-61A8-438F-A3DE-B5C5F6F6E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6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58277" rtl="0" eaLnBrk="1" latinLnBrk="0" hangingPunct="1">
        <a:lnSpc>
          <a:spcPct val="90000"/>
        </a:lnSpc>
        <a:spcBef>
          <a:spcPct val="0"/>
        </a:spcBef>
        <a:buNone/>
        <a:defRPr sz="31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69" indent="-164569" algn="l" defTabSz="658277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016" kern="1200">
          <a:solidFill>
            <a:schemeClr val="tx1"/>
          </a:solidFill>
          <a:latin typeface="+mn-lt"/>
          <a:ea typeface="+mn-ea"/>
          <a:cs typeface="+mn-cs"/>
        </a:defRPr>
      </a:lvl1pPr>
      <a:lvl2pPr marL="493707" indent="-164569" algn="l" defTabSz="658277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22846" indent="-164569" algn="l" defTabSz="658277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151984" indent="-164569" algn="l" defTabSz="658277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4pPr>
      <a:lvl5pPr marL="1481122" indent="-164569" algn="l" defTabSz="658277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5pPr>
      <a:lvl6pPr marL="1810261" indent="-164569" algn="l" defTabSz="658277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6pPr>
      <a:lvl7pPr marL="2139399" indent="-164569" algn="l" defTabSz="658277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7pPr>
      <a:lvl8pPr marL="2468537" indent="-164569" algn="l" defTabSz="658277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8pPr>
      <a:lvl9pPr marL="2797675" indent="-164569" algn="l" defTabSz="658277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2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8277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1pPr>
      <a:lvl2pPr marL="329138" algn="l" defTabSz="658277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2pPr>
      <a:lvl3pPr marL="658277" algn="l" defTabSz="658277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3pPr>
      <a:lvl4pPr marL="987415" algn="l" defTabSz="658277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4pPr>
      <a:lvl5pPr marL="1316553" algn="l" defTabSz="658277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5pPr>
      <a:lvl6pPr marL="1645691" algn="l" defTabSz="658277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6pPr>
      <a:lvl7pPr marL="1974830" algn="l" defTabSz="658277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7pPr>
      <a:lvl8pPr marL="2303968" algn="l" defTabSz="658277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8pPr>
      <a:lvl9pPr marL="2633106" algn="l" defTabSz="658277" rtl="0" eaLnBrk="1" latinLnBrk="0" hangingPunct="1">
        <a:defRPr sz="12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1835" y="2144644"/>
            <a:ext cx="9416706" cy="66926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Museo 300" panose="02000000000000000000" pitchFamily="50" charset="0"/>
              </a:rPr>
              <a:t>Is your practice ready for the </a:t>
            </a:r>
            <a:br>
              <a:rPr lang="en-US" sz="3200" dirty="0">
                <a:solidFill>
                  <a:schemeClr val="bg2">
                    <a:lumMod val="50000"/>
                  </a:schemeClr>
                </a:solidFill>
                <a:latin typeface="Museo 300" panose="02000000000000000000" pitchFamily="50" charset="0"/>
              </a:rPr>
            </a:b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Museo 300" panose="02000000000000000000" pitchFamily="50" charset="0"/>
              </a:rPr>
              <a:t>new EPA regulation regarding amalgam waste?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158" y="0"/>
            <a:ext cx="1988564" cy="4937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1" y="633046"/>
            <a:ext cx="3117550" cy="43040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83" y="649491"/>
            <a:ext cx="5282485" cy="1371415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395039" y="3623351"/>
            <a:ext cx="3727939" cy="717452"/>
          </a:xfrm>
          <a:prstGeom prst="round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Museo 300" panose="02000000000000000000" pitchFamily="50" charset="0"/>
              </a:rPr>
              <a:t>Learn More &amp; Special Offer</a:t>
            </a:r>
          </a:p>
        </p:txBody>
      </p:sp>
    </p:spTree>
    <p:extLst>
      <p:ext uri="{BB962C8B-B14F-4D97-AF65-F5344CB8AC3E}">
        <p14:creationId xmlns:p14="http://schemas.microsoft.com/office/powerpoint/2010/main" val="2938126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11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Museo 300</vt:lpstr>
      <vt:lpstr>Office Theme</vt:lpstr>
      <vt:lpstr>Is your practice ready for the  new EPA regulation regarding amalgam waste?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YOUR DENTAL OFFICE IN COMPLIANCE?</dc:title>
  <dc:creator>Toole, Michael</dc:creator>
  <cp:lastModifiedBy>Toole, Michael</cp:lastModifiedBy>
  <cp:revision>6</cp:revision>
  <dcterms:created xsi:type="dcterms:W3CDTF">2016-12-30T19:37:13Z</dcterms:created>
  <dcterms:modified xsi:type="dcterms:W3CDTF">2016-12-30T20:38:24Z</dcterms:modified>
</cp:coreProperties>
</file>